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Lst>
  <p:notesMasterIdLst>
    <p:notesMasterId r:id="rId13"/>
  </p:notesMasterIdLst>
  <p:handoutMasterIdLst>
    <p:handoutMasterId r:id="rId14"/>
  </p:handoutMasterIdLst>
  <p:sldIdLst>
    <p:sldId id="256" r:id="rId2"/>
    <p:sldId id="261" r:id="rId3"/>
    <p:sldId id="271" r:id="rId4"/>
    <p:sldId id="258" r:id="rId5"/>
    <p:sldId id="266" r:id="rId6"/>
    <p:sldId id="263" r:id="rId7"/>
    <p:sldId id="262" r:id="rId8"/>
    <p:sldId id="267" r:id="rId9"/>
    <p:sldId id="260" r:id="rId10"/>
    <p:sldId id="268" r:id="rId11"/>
    <p:sldId id="264" r:id="rId12"/>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BF5"/>
    <a:srgbClr val="DAE7F6"/>
    <a:srgbClr val="2DA2BF"/>
    <a:srgbClr val="67202F"/>
    <a:srgbClr val="0000FF"/>
    <a:srgbClr val="F9D1D3"/>
    <a:srgbClr val="FFDE8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74" autoAdjust="0"/>
    <p:restoredTop sz="87202" autoAdjust="0"/>
  </p:normalViewPr>
  <p:slideViewPr>
    <p:cSldViewPr>
      <p:cViewPr varScale="1">
        <p:scale>
          <a:sx n="68" d="100"/>
          <a:sy n="68" d="100"/>
        </p:scale>
        <p:origin x="72" y="198"/>
      </p:cViewPr>
      <p:guideLst>
        <p:guide orient="horz" pos="1296"/>
        <p:guide pos="3840"/>
      </p:guideLst>
    </p:cSldViewPr>
  </p:slideViewPr>
  <p:notesTextViewPr>
    <p:cViewPr>
      <p:scale>
        <a:sx n="3" d="2"/>
        <a:sy n="3" d="2"/>
      </p:scale>
      <p:origin x="0" y="0"/>
    </p:cViewPr>
  </p:notesTextViewPr>
  <p:sorterViewPr>
    <p:cViewPr>
      <p:scale>
        <a:sx n="70" d="100"/>
        <a:sy n="70" d="100"/>
      </p:scale>
      <p:origin x="0" y="0"/>
    </p:cViewPr>
  </p:sorterViewPr>
  <p:notesViewPr>
    <p:cSldViewPr>
      <p:cViewPr varScale="1">
        <p:scale>
          <a:sx n="94" d="100"/>
          <a:sy n="94" d="100"/>
        </p:scale>
        <p:origin x="-726" y="-102"/>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cs typeface="Calibri" panose="020F0502020204030204" pitchFamily="34" charset="0"/>
            </a:endParaRPr>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dirty="0">
              <a:cs typeface="Calibri" panose="020F0502020204030204" pitchFamily="34" charset="0"/>
            </a:endParaRPr>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cs typeface="Calibri" panose="020F0502020204030204" pitchFamily="34" charset="0"/>
            </a:endParaRP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6EFC9FE0-5D06-4E5C-99F1-EB03F9C5E7AD}" type="slidenum">
              <a:rPr lang="en-US" smtClean="0">
                <a:cs typeface="Calibri" panose="020F0502020204030204" pitchFamily="34" charset="0"/>
              </a:rPr>
              <a:t>‹#›</a:t>
            </a:fld>
            <a:endParaRPr lang="en-US" dirty="0">
              <a:cs typeface="Calibri" panose="020F0502020204030204" pitchFamily="34" charset="0"/>
            </a:endParaRPr>
          </a:p>
        </p:txBody>
      </p:sp>
    </p:spTree>
    <p:extLst>
      <p:ext uri="{BB962C8B-B14F-4D97-AF65-F5344CB8AC3E}">
        <p14:creationId xmlns:p14="http://schemas.microsoft.com/office/powerpoint/2010/main" val="36511046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cs typeface="Calibri" panose="020F0502020204030204" pitchFamily="34" charset="0"/>
              </a:defRPr>
            </a:lvl1pPr>
          </a:lstStyle>
          <a:p>
            <a:pPr>
              <a:defRPr/>
            </a:pPr>
            <a:endParaRPr lang="en-US" alt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cs typeface="Calibri" panose="020F0502020204030204" pitchFamily="34" charset="0"/>
              </a:defRPr>
            </a:lvl1pPr>
          </a:lstStyle>
          <a:p>
            <a:pPr>
              <a:defRPr/>
            </a:pPr>
            <a:fld id="{C5CEE3AE-188C-4664-BDD2-03CAB46821EF}" type="slidenum">
              <a:rPr lang="en-US" altLang="en-US" smtClean="0"/>
              <a:pPr>
                <a:defRPr/>
              </a:pPr>
              <a:t>‹#›</a:t>
            </a:fld>
            <a:endParaRPr lang="en-US" altLang="en-US" dirty="0"/>
          </a:p>
        </p:txBody>
      </p:sp>
    </p:spTree>
    <p:extLst>
      <p:ext uri="{BB962C8B-B14F-4D97-AF65-F5344CB8AC3E}">
        <p14:creationId xmlns:p14="http://schemas.microsoft.com/office/powerpoint/2010/main" val="615931631"/>
      </p:ext>
    </p:extLst>
  </p:cSld>
  <p:clrMap bg1="lt1" tx1="dk1" bg2="lt2" tx2="dk2" accent1="accent1" accent2="accent2" accent3="accent3" accent4="accent4" accent5="accent5" accent6="accent6" hlink="hlink" folHlink="folHlink"/>
  <p:hf hdr="0" ftr="0"/>
  <p:notesStyle>
    <a:lvl1pPr marL="171450" indent="-171450" algn="l" rtl="0" eaLnBrk="0" fontAlgn="base" hangingPunct="0">
      <a:spcBef>
        <a:spcPct val="30000"/>
      </a:spcBef>
      <a:spcAft>
        <a:spcPct val="0"/>
      </a:spcAft>
      <a:buClr>
        <a:srgbClr val="C00000"/>
      </a:buClr>
      <a:buFont typeface="Calibri" panose="020F0502020204030204" pitchFamily="34" charset="0"/>
      <a:buChar char="●"/>
      <a:defRPr sz="1200" kern="1200">
        <a:solidFill>
          <a:schemeClr val="tx1"/>
        </a:solidFill>
        <a:latin typeface="+mn-lt"/>
        <a:ea typeface="+mn-ea"/>
        <a:cs typeface="+mn-cs"/>
      </a:defRPr>
    </a:lvl1pPr>
    <a:lvl2pPr marL="395288" indent="-171450" algn="l" rtl="0" eaLnBrk="0" fontAlgn="base" hangingPunct="0">
      <a:spcBef>
        <a:spcPct val="30000"/>
      </a:spcBef>
      <a:spcAft>
        <a:spcPct val="0"/>
      </a:spcAft>
      <a:buClr>
        <a:srgbClr val="008000"/>
      </a:buClr>
      <a:buSzPct val="70000"/>
      <a:buFont typeface="Wingdings" panose="05000000000000000000" pitchFamily="2" charset="2"/>
      <a:buChar char="n"/>
      <a:defRPr sz="1200" kern="1200">
        <a:solidFill>
          <a:schemeClr val="tx1"/>
        </a:solidFill>
        <a:latin typeface="+mn-lt"/>
        <a:ea typeface="+mn-ea"/>
        <a:cs typeface="+mn-cs"/>
      </a:defRPr>
    </a:lvl2pPr>
    <a:lvl3pPr marL="628650" indent="-171450" algn="l" rtl="0" eaLnBrk="0" fontAlgn="base" hangingPunct="0">
      <a:spcBef>
        <a:spcPct val="30000"/>
      </a:spcBef>
      <a:spcAft>
        <a:spcPct val="0"/>
      </a:spcAft>
      <a:buClr>
        <a:schemeClr val="tx2"/>
      </a:buClr>
      <a:buSzPct val="70000"/>
      <a:buFont typeface="Wingdings" panose="05000000000000000000" pitchFamily="2" charset="2"/>
      <a:buChar char="®"/>
      <a:defRPr sz="1200" kern="1200">
        <a:solidFill>
          <a:schemeClr val="tx1"/>
        </a:solidFill>
        <a:latin typeface="+mn-lt"/>
        <a:ea typeface="+mn-ea"/>
        <a:cs typeface="+mn-cs"/>
      </a:defRPr>
    </a:lvl3pPr>
    <a:lvl4pPr marL="854075" indent="-173038" algn="l" rtl="0" eaLnBrk="0" fontAlgn="base" hangingPunct="0">
      <a:spcBef>
        <a:spcPct val="300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endParaRPr lang="en-US" altLang="en-US" dirty="0"/>
          </a:p>
        </p:txBody>
      </p:sp>
      <p:sp>
        <p:nvSpPr>
          <p:cNvPr id="5" name="Slide Number Placeholder 4"/>
          <p:cNvSpPr>
            <a:spLocks noGrp="1"/>
          </p:cNvSpPr>
          <p:nvPr>
            <p:ph type="sldNum" sz="quarter" idx="5"/>
          </p:nvPr>
        </p:nvSpPr>
        <p:spPr/>
        <p:txBody>
          <a:bodyPr/>
          <a:lstStyle/>
          <a:p>
            <a:pPr>
              <a:defRPr/>
            </a:pPr>
            <a:fld id="{C5CEE3AE-188C-4664-BDD2-03CAB46821EF}" type="slidenum">
              <a:rPr lang="en-US" altLang="en-US" smtClean="0"/>
              <a:pPr>
                <a:defRPr/>
              </a:pPr>
              <a:t>1</a:t>
            </a:fld>
            <a:endParaRPr lang="en-US" altLang="en-US" dirty="0"/>
          </a:p>
        </p:txBody>
      </p:sp>
    </p:spTree>
    <p:extLst>
      <p:ext uri="{BB962C8B-B14F-4D97-AF65-F5344CB8AC3E}">
        <p14:creationId xmlns:p14="http://schemas.microsoft.com/office/powerpoint/2010/main" val="3785197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Date Placeholder 3">
            <a:extLst>
              <a:ext uri="{FF2B5EF4-FFF2-40B4-BE49-F238E27FC236}">
                <a16:creationId xmlns:a16="http://schemas.microsoft.com/office/drawing/2014/main" id="{00FBC534-17C0-4222-AADE-7C7F790884C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01-10-2021 V0.95</a:t>
            </a:r>
            <a:endParaRPr lang="en-US" dirty="0"/>
          </a:p>
        </p:txBody>
      </p:sp>
      <p:sp>
        <p:nvSpPr>
          <p:cNvPr id="12" name="Footer Placeholder 4">
            <a:extLst>
              <a:ext uri="{FF2B5EF4-FFF2-40B4-BE49-F238E27FC236}">
                <a16:creationId xmlns:a16="http://schemas.microsoft.com/office/drawing/2014/main" id="{86D7AF6E-738D-4097-8AA1-592F35F877B8}"/>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Introduction to Proficiency</a:t>
            </a:r>
            <a:endParaRPr lang="en-US" dirty="0"/>
          </a:p>
        </p:txBody>
      </p:sp>
      <p:sp>
        <p:nvSpPr>
          <p:cNvPr id="13" name="Slide Number Placeholder 5">
            <a:extLst>
              <a:ext uri="{FF2B5EF4-FFF2-40B4-BE49-F238E27FC236}">
                <a16:creationId xmlns:a16="http://schemas.microsoft.com/office/drawing/2014/main" id="{C6B0EE7E-6ABF-45F2-862B-59DFDDA071F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118034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01-10-2021 V0.95</a:t>
            </a:r>
            <a:endParaRPr lang="en-US" dirty="0"/>
          </a:p>
        </p:txBody>
      </p:sp>
      <p:sp>
        <p:nvSpPr>
          <p:cNvPr id="3" name="Footer Placeholder 2"/>
          <p:cNvSpPr>
            <a:spLocks noGrp="1"/>
          </p:cNvSpPr>
          <p:nvPr>
            <p:ph type="ftr" sz="quarter" idx="11"/>
          </p:nvPr>
        </p:nvSpPr>
        <p:spPr/>
        <p:txBody>
          <a:bodyPr/>
          <a:lstStyle/>
          <a:p>
            <a:pPr>
              <a:defRPr/>
            </a:pPr>
            <a:r>
              <a:rPr lang="en-US"/>
              <a:t>Introduction to Proficiency</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0C71C609-0F0D-4841-9F2F-030B3379F104}"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502144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lt View">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01-10-2021 V0.95</a:t>
            </a:r>
            <a:endParaRPr lang="en-US" dirty="0"/>
          </a:p>
        </p:txBody>
      </p:sp>
      <p:sp>
        <p:nvSpPr>
          <p:cNvPr id="4" name="Footer Placeholder 3"/>
          <p:cNvSpPr>
            <a:spLocks noGrp="1"/>
          </p:cNvSpPr>
          <p:nvPr>
            <p:ph type="ftr" sz="quarter" idx="11"/>
          </p:nvPr>
        </p:nvSpPr>
        <p:spPr/>
        <p:txBody>
          <a:bodyPr/>
          <a:lstStyle/>
          <a:p>
            <a:pPr>
              <a:defRPr/>
            </a:pPr>
            <a:r>
              <a:rPr lang="en-US"/>
              <a:t>Introduction to Proficiency</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Rectangle 6">
            <a:extLst>
              <a:ext uri="{FF2B5EF4-FFF2-40B4-BE49-F238E27FC236}">
                <a16:creationId xmlns:a16="http://schemas.microsoft.com/office/drawing/2014/main" id="{C9E40DD9-AFE8-4D60-AA3F-68A9C8E6EEDF}"/>
              </a:ext>
            </a:extLst>
          </p:cNvPr>
          <p:cNvSpPr/>
          <p:nvPr userDrawn="1"/>
        </p:nvSpPr>
        <p:spPr>
          <a:xfrm rot="16200000">
            <a:off x="8144253" y="2810256"/>
            <a:ext cx="6876288" cy="12192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9" name="What">
            <a:extLst>
              <a:ext uri="{FF2B5EF4-FFF2-40B4-BE49-F238E27FC236}">
                <a16:creationId xmlns:a16="http://schemas.microsoft.com/office/drawing/2014/main" id="{965642A7-79E6-4FEF-83E0-48F7B51B43FD}"/>
              </a:ext>
            </a:extLst>
          </p:cNvPr>
          <p:cNvSpPr>
            <a:spLocks noGrp="1"/>
          </p:cNvSpPr>
          <p:nvPr>
            <p:ph type="body" sz="quarter" idx="13" hasCustomPrompt="1"/>
          </p:nvPr>
        </p:nvSpPr>
        <p:spPr>
          <a:xfrm>
            <a:off x="1066803" y="1295400"/>
            <a:ext cx="9734550" cy="584775"/>
          </a:xfrm>
          <a:ln>
            <a:solidFill>
              <a:schemeClr val="tx2"/>
            </a:solidFill>
          </a:ln>
        </p:spPr>
        <p:txBody>
          <a:bodyPr wrap="none">
            <a:normAutofit/>
          </a:bodyPr>
          <a:lstStyle>
            <a:lvl1pPr marL="0" indent="0">
              <a:buNone/>
              <a:defRPr/>
            </a:lvl1pPr>
          </a:lstStyle>
          <a:p>
            <a:pPr lvl="0"/>
            <a:r>
              <a:rPr lang="en-US" dirty="0"/>
              <a:t>What to show instead of slide (e.g. filename, </a:t>
            </a:r>
            <a:r>
              <a:rPr lang="en-US" dirty="0" err="1"/>
              <a:t>url</a:t>
            </a:r>
            <a:r>
              <a:rPr lang="en-US" dirty="0"/>
              <a:t>)</a:t>
            </a:r>
          </a:p>
        </p:txBody>
      </p:sp>
      <p:sp>
        <p:nvSpPr>
          <p:cNvPr id="6" name="TextBox 5">
            <a:extLst>
              <a:ext uri="{FF2B5EF4-FFF2-40B4-BE49-F238E27FC236}">
                <a16:creationId xmlns:a16="http://schemas.microsoft.com/office/drawing/2014/main" id="{B5C8B972-1573-4CEB-9525-B59B80DB252E}"/>
              </a:ext>
            </a:extLst>
          </p:cNvPr>
          <p:cNvSpPr txBox="1"/>
          <p:nvPr userDrawn="1"/>
        </p:nvSpPr>
        <p:spPr>
          <a:xfrm>
            <a:off x="1066803" y="2061606"/>
            <a:ext cx="9734549" cy="461665"/>
          </a:xfrm>
          <a:prstGeom prst="rect">
            <a:avLst/>
          </a:prstGeom>
          <a:noFill/>
        </p:spPr>
        <p:txBody>
          <a:bodyPr wrap="square" rtlCol="0">
            <a:spAutoFit/>
          </a:bodyPr>
          <a:lstStyle/>
          <a:p>
            <a:r>
              <a:rPr lang="en-US" sz="1200" dirty="0"/>
              <a:t>The student will see the above (pdf, image, webpage, etc.) instead of what is on this slide.  Your narration will still play while they’re seeing the above.  You can add anything you want (text box, pictures, etc.) to this slide to help you with your narration.</a:t>
            </a:r>
          </a:p>
        </p:txBody>
      </p:sp>
      <p:sp>
        <p:nvSpPr>
          <p:cNvPr id="8" name="TextBox 7">
            <a:extLst>
              <a:ext uri="{FF2B5EF4-FFF2-40B4-BE49-F238E27FC236}">
                <a16:creationId xmlns:a16="http://schemas.microsoft.com/office/drawing/2014/main" id="{C16FF369-8137-4C88-9F0C-2C6004828C74}"/>
              </a:ext>
            </a:extLst>
          </p:cNvPr>
          <p:cNvSpPr txBox="1"/>
          <p:nvPr userDrawn="1"/>
        </p:nvSpPr>
        <p:spPr>
          <a:xfrm>
            <a:off x="11201400" y="342900"/>
            <a:ext cx="842090" cy="6134100"/>
          </a:xfrm>
          <a:prstGeom prst="rect">
            <a:avLst/>
          </a:prstGeom>
          <a:noFill/>
        </p:spPr>
        <p:txBody>
          <a:bodyPr vert="wordArtVert" wrap="square" rtlCol="0">
            <a:spAutoFit/>
          </a:bodyPr>
          <a:lstStyle/>
          <a:p>
            <a:r>
              <a:rPr lang="en-US" sz="3600" b="1" dirty="0">
                <a:solidFill>
                  <a:srgbClr val="FFFF00"/>
                </a:solidFill>
              </a:rPr>
              <a:t>Alt View</a:t>
            </a:r>
          </a:p>
        </p:txBody>
      </p:sp>
    </p:spTree>
    <p:extLst>
      <p:ext uri="{BB962C8B-B14F-4D97-AF65-F5344CB8AC3E}">
        <p14:creationId xmlns:p14="http://schemas.microsoft.com/office/powerpoint/2010/main" val="1815492107"/>
      </p:ext>
    </p:extLst>
  </p:cSld>
  <p:clrMapOvr>
    <a:masterClrMapping/>
  </p:clrMapOvr>
  <p:extLst>
    <p:ext uri="{DCECCB84-F9BA-43D5-87BE-67443E8EF086}">
      <p15:sldGuideLst xmlns:p15="http://schemas.microsoft.com/office/powerpoint/2012/main">
        <p15:guide id="7" pos="800">
          <p15:clr>
            <a:srgbClr val="FBAE40"/>
          </p15:clr>
        </p15:guide>
        <p15:guide id="8" pos="6944">
          <p15:clr>
            <a:srgbClr val="FBAE40"/>
          </p15:clr>
        </p15:guide>
        <p15:guide id="9" orient="horz" pos="828">
          <p15:clr>
            <a:srgbClr val="FBAE40"/>
          </p15:clr>
        </p15:guide>
        <p15:guide id="10" pos="1067">
          <p15:clr>
            <a:srgbClr val="FBAE40"/>
          </p15:clr>
        </p15:guide>
        <p15:guide id="11" pos="9259">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lt Vide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01-10-2021 V0.95</a:t>
            </a:r>
            <a:endParaRPr lang="en-US" dirty="0"/>
          </a:p>
        </p:txBody>
      </p:sp>
      <p:sp>
        <p:nvSpPr>
          <p:cNvPr id="4" name="Footer Placeholder 3"/>
          <p:cNvSpPr>
            <a:spLocks noGrp="1"/>
          </p:cNvSpPr>
          <p:nvPr>
            <p:ph type="ftr" sz="quarter" idx="11"/>
          </p:nvPr>
        </p:nvSpPr>
        <p:spPr/>
        <p:txBody>
          <a:bodyPr/>
          <a:lstStyle/>
          <a:p>
            <a:pPr>
              <a:defRPr/>
            </a:pPr>
            <a:r>
              <a:rPr lang="en-US"/>
              <a:t>Introduction to Proficiency</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Rectangle 6">
            <a:extLst>
              <a:ext uri="{FF2B5EF4-FFF2-40B4-BE49-F238E27FC236}">
                <a16:creationId xmlns:a16="http://schemas.microsoft.com/office/drawing/2014/main" id="{C9E40DD9-AFE8-4D60-AA3F-68A9C8E6EEDF}"/>
              </a:ext>
            </a:extLst>
          </p:cNvPr>
          <p:cNvSpPr/>
          <p:nvPr userDrawn="1"/>
        </p:nvSpPr>
        <p:spPr>
          <a:xfrm rot="16200000">
            <a:off x="8144253" y="2810256"/>
            <a:ext cx="6876288" cy="12192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9" name="What">
            <a:extLst>
              <a:ext uri="{FF2B5EF4-FFF2-40B4-BE49-F238E27FC236}">
                <a16:creationId xmlns:a16="http://schemas.microsoft.com/office/drawing/2014/main" id="{965642A7-79E6-4FEF-83E0-48F7B51B43FD}"/>
              </a:ext>
            </a:extLst>
          </p:cNvPr>
          <p:cNvSpPr>
            <a:spLocks noGrp="1"/>
          </p:cNvSpPr>
          <p:nvPr>
            <p:ph type="body" sz="quarter" idx="13" hasCustomPrompt="1"/>
          </p:nvPr>
        </p:nvSpPr>
        <p:spPr>
          <a:xfrm>
            <a:off x="1084263" y="2514600"/>
            <a:ext cx="9734550" cy="584775"/>
          </a:xfrm>
          <a:ln>
            <a:solidFill>
              <a:schemeClr val="tx2"/>
            </a:solidFill>
          </a:ln>
        </p:spPr>
        <p:txBody>
          <a:bodyPr wrap="none">
            <a:normAutofit/>
          </a:bodyPr>
          <a:lstStyle>
            <a:lvl1pPr marL="0" indent="0">
              <a:buNone/>
              <a:defRPr/>
            </a:lvl1pPr>
          </a:lstStyle>
          <a:p>
            <a:pPr lvl="0"/>
            <a:r>
              <a:rPr lang="en-US" dirty="0"/>
              <a:t>Filename for video to show instead of this slide</a:t>
            </a:r>
          </a:p>
        </p:txBody>
      </p:sp>
      <p:sp>
        <p:nvSpPr>
          <p:cNvPr id="6" name="TextBox 5">
            <a:extLst>
              <a:ext uri="{FF2B5EF4-FFF2-40B4-BE49-F238E27FC236}">
                <a16:creationId xmlns:a16="http://schemas.microsoft.com/office/drawing/2014/main" id="{AC4DE80B-7425-435A-BE4E-B5C0DA640091}"/>
              </a:ext>
            </a:extLst>
          </p:cNvPr>
          <p:cNvSpPr txBox="1"/>
          <p:nvPr userDrawn="1"/>
        </p:nvSpPr>
        <p:spPr>
          <a:xfrm>
            <a:off x="1066803" y="3189023"/>
            <a:ext cx="9734549" cy="276999"/>
          </a:xfrm>
          <a:prstGeom prst="rect">
            <a:avLst/>
          </a:prstGeom>
          <a:noFill/>
        </p:spPr>
        <p:txBody>
          <a:bodyPr wrap="square" rtlCol="0">
            <a:spAutoFit/>
          </a:bodyPr>
          <a:lstStyle/>
          <a:p>
            <a:r>
              <a:rPr lang="en-US" sz="1200" dirty="0"/>
              <a:t>The student will see the above video instead of what is on this slide.  Any narration on this slide will be ignored and the audio in the video will play instead.</a:t>
            </a:r>
          </a:p>
        </p:txBody>
      </p:sp>
      <p:sp>
        <p:nvSpPr>
          <p:cNvPr id="8" name="TextBox 7">
            <a:extLst>
              <a:ext uri="{FF2B5EF4-FFF2-40B4-BE49-F238E27FC236}">
                <a16:creationId xmlns:a16="http://schemas.microsoft.com/office/drawing/2014/main" id="{9A7C8604-B76F-4C0D-AAC8-02AA75361E85}"/>
              </a:ext>
            </a:extLst>
          </p:cNvPr>
          <p:cNvSpPr txBox="1"/>
          <p:nvPr userDrawn="1"/>
        </p:nvSpPr>
        <p:spPr>
          <a:xfrm>
            <a:off x="11201400" y="342900"/>
            <a:ext cx="842090" cy="6134100"/>
          </a:xfrm>
          <a:prstGeom prst="rect">
            <a:avLst/>
          </a:prstGeom>
          <a:noFill/>
        </p:spPr>
        <p:txBody>
          <a:bodyPr vert="wordArtVert" wrap="square" rtlCol="0">
            <a:spAutoFit/>
          </a:bodyPr>
          <a:lstStyle/>
          <a:p>
            <a:r>
              <a:rPr lang="en-US" sz="3600" b="1" dirty="0">
                <a:solidFill>
                  <a:srgbClr val="FFFF00"/>
                </a:solidFill>
              </a:rPr>
              <a:t>Alt Video</a:t>
            </a:r>
          </a:p>
        </p:txBody>
      </p:sp>
    </p:spTree>
    <p:extLst>
      <p:ext uri="{BB962C8B-B14F-4D97-AF65-F5344CB8AC3E}">
        <p14:creationId xmlns:p14="http://schemas.microsoft.com/office/powerpoint/2010/main" val="2003847530"/>
      </p:ext>
    </p:extLst>
  </p:cSld>
  <p:clrMapOvr>
    <a:masterClrMapping/>
  </p:clrMapOvr>
  <p:extLst>
    <p:ext uri="{DCECCB84-F9BA-43D5-87BE-67443E8EF086}">
      <p15:sldGuideLst xmlns:p15="http://schemas.microsoft.com/office/powerpoint/2012/main">
        <p15:guide id="7" pos="800">
          <p15:clr>
            <a:srgbClr val="FBAE40"/>
          </p15:clr>
        </p15:guide>
        <p15:guide id="8" pos="6944">
          <p15:clr>
            <a:srgbClr val="FBAE40"/>
          </p15:clr>
        </p15:guide>
        <p15:guide id="9" orient="horz" pos="828">
          <p15:clr>
            <a:srgbClr val="FBAE40"/>
          </p15:clr>
        </p15:guide>
        <p15:guide id="10" pos="1067">
          <p15:clr>
            <a:srgbClr val="FBAE40"/>
          </p15:clr>
        </p15:guide>
        <p15:guide id="11" pos="925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2" y="1752600"/>
            <a:ext cx="12191997" cy="152400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hasCustomPrompt="1"/>
          </p:nvPr>
        </p:nvSpPr>
        <p:spPr>
          <a:xfrm>
            <a:off x="916502" y="3697339"/>
            <a:ext cx="10284897" cy="1112839"/>
          </a:xfrm>
          <a:prstGeom prst="rect">
            <a:avLst/>
          </a:prstGeom>
        </p:spPr>
        <p:txBody>
          <a:bodyPr anchor="ctr">
            <a:noAutofit/>
          </a:bodyPr>
          <a:lstStyle>
            <a:lvl1pPr marL="0" indent="0" algn="ctr">
              <a:spcBef>
                <a:spcPts val="0"/>
              </a:spcBef>
              <a:buNone/>
              <a:defRPr sz="3200">
                <a:solidFill>
                  <a:schemeClr val="tx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Section subtitle</a:t>
            </a:r>
          </a:p>
        </p:txBody>
      </p:sp>
      <p:sp>
        <p:nvSpPr>
          <p:cNvPr id="6" name="Title 5"/>
          <p:cNvSpPr>
            <a:spLocks noGrp="1"/>
          </p:cNvSpPr>
          <p:nvPr>
            <p:ph type="title" hasCustomPrompt="1"/>
          </p:nvPr>
        </p:nvSpPr>
        <p:spPr>
          <a:xfrm>
            <a:off x="914456" y="1875512"/>
            <a:ext cx="10286944" cy="1219200"/>
          </a:xfrm>
        </p:spPr>
        <p:txBody>
          <a:bodyPr>
            <a:noAutofit/>
          </a:bodyPr>
          <a:lstStyle>
            <a:lvl1pPr algn="ctr">
              <a:defRPr sz="4400"/>
            </a:lvl1pPr>
          </a:lstStyle>
          <a:p>
            <a:r>
              <a:rPr lang="en-US" dirty="0"/>
              <a:t>Click to edit Section title</a:t>
            </a:r>
          </a:p>
        </p:txBody>
      </p:sp>
      <p:sp>
        <p:nvSpPr>
          <p:cNvPr id="11" name="Date Placeholder 3">
            <a:extLst>
              <a:ext uri="{FF2B5EF4-FFF2-40B4-BE49-F238E27FC236}">
                <a16:creationId xmlns:a16="http://schemas.microsoft.com/office/drawing/2014/main" id="{00FBC534-17C0-4222-AADE-7C7F790884C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01-10-2021 V0.95</a:t>
            </a:r>
            <a:endParaRPr lang="en-US" dirty="0"/>
          </a:p>
        </p:txBody>
      </p:sp>
      <p:sp>
        <p:nvSpPr>
          <p:cNvPr id="12" name="Footer Placeholder 4">
            <a:extLst>
              <a:ext uri="{FF2B5EF4-FFF2-40B4-BE49-F238E27FC236}">
                <a16:creationId xmlns:a16="http://schemas.microsoft.com/office/drawing/2014/main" id="{86D7AF6E-738D-4097-8AA1-592F35F877B8}"/>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Introduction to Proficiency</a:t>
            </a:r>
            <a:endParaRPr lang="en-US" dirty="0"/>
          </a:p>
        </p:txBody>
      </p:sp>
      <p:sp>
        <p:nvSpPr>
          <p:cNvPr id="13" name="Slide Number Placeholder 5">
            <a:extLst>
              <a:ext uri="{FF2B5EF4-FFF2-40B4-BE49-F238E27FC236}">
                <a16:creationId xmlns:a16="http://schemas.microsoft.com/office/drawing/2014/main" id="{C6B0EE7E-6ABF-45F2-862B-59DFDDA071F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253428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11" name="Date Placeholder 3">
            <a:extLst>
              <a:ext uri="{FF2B5EF4-FFF2-40B4-BE49-F238E27FC236}">
                <a16:creationId xmlns:a16="http://schemas.microsoft.com/office/drawing/2014/main" id="{E2777EEB-671D-46C7-BE06-6AACE943B2FD}"/>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01-10-2021 V0.95</a:t>
            </a:r>
            <a:endParaRPr lang="en-US" dirty="0"/>
          </a:p>
        </p:txBody>
      </p:sp>
      <p:sp>
        <p:nvSpPr>
          <p:cNvPr id="12" name="Footer Placeholder 4">
            <a:extLst>
              <a:ext uri="{FF2B5EF4-FFF2-40B4-BE49-F238E27FC236}">
                <a16:creationId xmlns:a16="http://schemas.microsoft.com/office/drawing/2014/main" id="{0B101F8C-20C6-48F8-B9D4-05A3F4250B35}"/>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Introduction to Proficiency</a:t>
            </a:r>
            <a:endParaRPr lang="en-US" dirty="0"/>
          </a:p>
        </p:txBody>
      </p:sp>
      <p:sp>
        <p:nvSpPr>
          <p:cNvPr id="13" name="Slide Number Placeholder 5">
            <a:extLst>
              <a:ext uri="{FF2B5EF4-FFF2-40B4-BE49-F238E27FC236}">
                <a16:creationId xmlns:a16="http://schemas.microsoft.com/office/drawing/2014/main" id="{955A77E5-43A5-434A-9B37-8D795097B934}"/>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271295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01-10-2021 V0.95</a:t>
            </a:r>
            <a:endParaRPr lang="en-US" dirty="0"/>
          </a:p>
        </p:txBody>
      </p:sp>
      <p:sp>
        <p:nvSpPr>
          <p:cNvPr id="4" name="Footer Placeholder 3"/>
          <p:cNvSpPr>
            <a:spLocks noGrp="1"/>
          </p:cNvSpPr>
          <p:nvPr>
            <p:ph type="ftr" sz="quarter" idx="11"/>
          </p:nvPr>
        </p:nvSpPr>
        <p:spPr/>
        <p:txBody>
          <a:bodyPr/>
          <a:lstStyle/>
          <a:p>
            <a:pPr>
              <a:defRPr/>
            </a:pPr>
            <a:r>
              <a:rPr lang="en-US"/>
              <a:t>Introduction to Proficiency</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54270348"/>
      </p:ext>
    </p:extLst>
  </p:cSld>
  <p:clrMapOvr>
    <a:masterClrMapping/>
  </p:clrMapOvr>
  <p:extLst>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01-10-2021 V0.95</a:t>
            </a:r>
          </a:p>
        </p:txBody>
      </p:sp>
      <p:sp>
        <p:nvSpPr>
          <p:cNvPr id="4" name="Footer Placeholder 3"/>
          <p:cNvSpPr>
            <a:spLocks noGrp="1"/>
          </p:cNvSpPr>
          <p:nvPr>
            <p:ph type="ftr" sz="quarter" idx="11"/>
          </p:nvPr>
        </p:nvSpPr>
        <p:spPr/>
        <p:txBody>
          <a:bodyPr/>
          <a:lstStyle/>
          <a:p>
            <a:pPr>
              <a:defRPr/>
            </a:pPr>
            <a:r>
              <a:rPr lang="en-US"/>
              <a:t>Introduction to Proficiency</a:t>
            </a:r>
            <a:endParaRPr lang="en-US" dirty="0"/>
          </a:p>
        </p:txBody>
      </p:sp>
      <p:sp>
        <p:nvSpPr>
          <p:cNvPr id="5" name="Slide Number Placeholder 4"/>
          <p:cNvSpPr>
            <a:spLocks noGrp="1"/>
          </p:cNvSpPr>
          <p:nvPr>
            <p:ph type="sldNum" sz="quarter" idx="12"/>
          </p:nvPr>
        </p:nvSpPr>
        <p:spPr/>
        <p:txBody>
          <a:bodyPr/>
          <a:lstStyle/>
          <a:p>
            <a:pPr>
              <a:defRPr/>
            </a:pPr>
            <a:fld id="{CE176C80-3929-4771-A23C-9F9CC74EC15F}"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6755979"/>
      </p:ext>
    </p:extLst>
  </p:cSld>
  <p:clrMapOvr>
    <a:masterClrMapping/>
  </p:clrMapOvr>
  <p:extLst>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01-10-2021 V0.95</a:t>
            </a:r>
          </a:p>
        </p:txBody>
      </p:sp>
      <p:sp>
        <p:nvSpPr>
          <p:cNvPr id="8" name="Footer Placeholder 7"/>
          <p:cNvSpPr>
            <a:spLocks noGrp="1"/>
          </p:cNvSpPr>
          <p:nvPr>
            <p:ph type="ftr" sz="quarter" idx="11"/>
          </p:nvPr>
        </p:nvSpPr>
        <p:spPr/>
        <p:txBody>
          <a:bodyPr/>
          <a:lstStyle/>
          <a:p>
            <a:pPr>
              <a:defRPr/>
            </a:pPr>
            <a:r>
              <a:rPr lang="en-US"/>
              <a:t>Introduction to Proficiency</a:t>
            </a:r>
            <a:endParaRPr lang="en-US" dirty="0"/>
          </a:p>
        </p:txBody>
      </p:sp>
      <p:sp>
        <p:nvSpPr>
          <p:cNvPr id="9" name="Slide Number Placeholder 8"/>
          <p:cNvSpPr>
            <a:spLocks noGrp="1"/>
          </p:cNvSpPr>
          <p:nvPr>
            <p:ph type="sldNum" sz="quarter" idx="12"/>
          </p:nvPr>
        </p:nvSpPr>
        <p:spPr/>
        <p:txBody>
          <a:bodyPr/>
          <a:lstStyle/>
          <a:p>
            <a:pPr>
              <a:defRPr/>
            </a:pPr>
            <a:fld id="{6F3A8DBD-CFCB-446C-B8A6-1CA899896161}"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3838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6" name="Text Placeholder 5"/>
          <p:cNvSpPr>
            <a:spLocks noGrp="1"/>
          </p:cNvSpPr>
          <p:nvPr>
            <p:ph type="body" sz="quarter" idx="13"/>
          </p:nvPr>
        </p:nvSpPr>
        <p:spPr>
          <a:xfrm>
            <a:off x="838205" y="4114800"/>
            <a:ext cx="10492873" cy="1828800"/>
          </a:xfrm>
        </p:spPr>
        <p:txBody>
          <a:bodyPr/>
          <a:lstStyle>
            <a:lvl1pPr>
              <a:defRPr/>
            </a:lvl1pPr>
            <a:lvl2pPr>
              <a:defRPr/>
            </a:lvl2pPr>
          </a:lstStyle>
          <a:p>
            <a:pPr lvl="0"/>
            <a:r>
              <a:rPr lang="en-US"/>
              <a:t>Click to edit Master text styles</a:t>
            </a:r>
          </a:p>
          <a:p>
            <a:pPr lvl="1"/>
            <a:r>
              <a:rPr lang="en-US"/>
              <a:t>Second level</a:t>
            </a:r>
          </a:p>
        </p:txBody>
      </p:sp>
      <p:sp>
        <p:nvSpPr>
          <p:cNvPr id="4" name="Picture Placeholder 3"/>
          <p:cNvSpPr>
            <a:spLocks noGrp="1"/>
          </p:cNvSpPr>
          <p:nvPr>
            <p:ph type="pic" sz="quarter" idx="15"/>
          </p:nvPr>
        </p:nvSpPr>
        <p:spPr>
          <a:xfrm>
            <a:off x="838205" y="1752600"/>
            <a:ext cx="10492873" cy="2217738"/>
          </a:xfrm>
        </p:spPr>
        <p:txBody>
          <a:bodyPr/>
          <a:lstStyle>
            <a:lvl1pPr marL="0" indent="0">
              <a:buNone/>
              <a:defRPr/>
            </a:lvl1pPr>
          </a:lstStyle>
          <a:p>
            <a:r>
              <a:rPr lang="en-US"/>
              <a:t>Click icon to add picture</a:t>
            </a:r>
            <a:endParaRPr lang="en-US" dirty="0"/>
          </a:p>
        </p:txBody>
      </p:sp>
      <p:sp>
        <p:nvSpPr>
          <p:cNvPr id="8" name="Date Placeholder 3">
            <a:extLst>
              <a:ext uri="{FF2B5EF4-FFF2-40B4-BE49-F238E27FC236}">
                <a16:creationId xmlns:a16="http://schemas.microsoft.com/office/drawing/2014/main" id="{A89C4C11-F6BF-449E-B432-1002EDEA943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01-10-2021 V0.95</a:t>
            </a:r>
            <a:endParaRPr lang="en-US" dirty="0"/>
          </a:p>
        </p:txBody>
      </p:sp>
      <p:sp>
        <p:nvSpPr>
          <p:cNvPr id="11" name="Footer Placeholder 4">
            <a:extLst>
              <a:ext uri="{FF2B5EF4-FFF2-40B4-BE49-F238E27FC236}">
                <a16:creationId xmlns:a16="http://schemas.microsoft.com/office/drawing/2014/main" id="{91D1D2E6-12E6-4DB9-BE31-DE2C0B6BC05F}"/>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Introduction to Proficiency</a:t>
            </a:r>
            <a:endParaRPr lang="en-US" dirty="0"/>
          </a:p>
        </p:txBody>
      </p:sp>
      <p:sp>
        <p:nvSpPr>
          <p:cNvPr id="12" name="Slide Number Placeholder 5">
            <a:extLst>
              <a:ext uri="{FF2B5EF4-FFF2-40B4-BE49-F238E27FC236}">
                <a16:creationId xmlns:a16="http://schemas.microsoft.com/office/drawing/2014/main" id="{C2B8A865-8A0B-4AA8-A5A9-D1D8E11691E6}"/>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318244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1278833" y="1761434"/>
            <a:ext cx="97536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a:t>Click to edit Master text styles</a:t>
            </a:r>
          </a:p>
          <a:p>
            <a:pPr lvl="1"/>
            <a:r>
              <a:rPr lang="en-US"/>
              <a:t>Second level</a:t>
            </a:r>
          </a:p>
        </p:txBody>
      </p:sp>
      <p:sp>
        <p:nvSpPr>
          <p:cNvPr id="8" name="Date Placeholder 3">
            <a:extLst>
              <a:ext uri="{FF2B5EF4-FFF2-40B4-BE49-F238E27FC236}">
                <a16:creationId xmlns:a16="http://schemas.microsoft.com/office/drawing/2014/main" id="{4A5B7494-2933-4BD6-AC6A-2829F425BE06}"/>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01-10-2021 V0.95</a:t>
            </a:r>
            <a:endParaRPr lang="en-US" dirty="0"/>
          </a:p>
        </p:txBody>
      </p:sp>
      <p:sp>
        <p:nvSpPr>
          <p:cNvPr id="11" name="Footer Placeholder 4">
            <a:extLst>
              <a:ext uri="{FF2B5EF4-FFF2-40B4-BE49-F238E27FC236}">
                <a16:creationId xmlns:a16="http://schemas.microsoft.com/office/drawing/2014/main" id="{42BF282B-6D54-4CA6-A232-C11E0F11AAAC}"/>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Introduction to Proficiency</a:t>
            </a:r>
            <a:endParaRPr lang="en-US" dirty="0"/>
          </a:p>
        </p:txBody>
      </p:sp>
      <p:sp>
        <p:nvSpPr>
          <p:cNvPr id="12" name="Slide Number Placeholder 5">
            <a:extLst>
              <a:ext uri="{FF2B5EF4-FFF2-40B4-BE49-F238E27FC236}">
                <a16:creationId xmlns:a16="http://schemas.microsoft.com/office/drawing/2014/main" id="{88110B43-CEF2-45E2-BBC8-430AB67CB4D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350813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01-10-2021 V0.95</a:t>
            </a:r>
          </a:p>
        </p:txBody>
      </p:sp>
      <p:sp>
        <p:nvSpPr>
          <p:cNvPr id="3" name="Footer Placeholder 2"/>
          <p:cNvSpPr>
            <a:spLocks noGrp="1"/>
          </p:cNvSpPr>
          <p:nvPr>
            <p:ph type="ftr" sz="quarter" idx="11"/>
          </p:nvPr>
        </p:nvSpPr>
        <p:spPr/>
        <p:txBody>
          <a:bodyPr/>
          <a:lstStyle/>
          <a:p>
            <a:pPr>
              <a:defRPr/>
            </a:pPr>
            <a:r>
              <a:rPr lang="en-US"/>
              <a:t>Introduction to Proficiency</a:t>
            </a:r>
            <a:endParaRPr lang="en-US" dirty="0"/>
          </a:p>
        </p:txBody>
      </p:sp>
      <p:sp>
        <p:nvSpPr>
          <p:cNvPr id="4" name="Slide Number Placeholder 3"/>
          <p:cNvSpPr>
            <a:spLocks noGrp="1"/>
          </p:cNvSpPr>
          <p:nvPr>
            <p:ph type="sldNum" sz="quarter" idx="12"/>
          </p:nvPr>
        </p:nvSpPr>
        <p:spPr/>
        <p:txBody>
          <a:bodyPr/>
          <a:lstStyle/>
          <a:p>
            <a:pPr>
              <a:defRPr/>
            </a:pPr>
            <a:fld id="{9812D7E6-FB69-44F1-8A56-928FF0B4A47C}"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75395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01-10-2021 V0.95</a:t>
            </a:r>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Introduction to Proficiency</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728904772"/>
      </p:ext>
    </p:extLst>
  </p:cSld>
  <p:clrMap bg1="lt1" tx1="dk1" bg2="lt2" tx2="dk2" accent1="accent1" accent2="accent2" accent3="accent3" accent4="accent4" accent5="accent5" accent6="accent6" hlink="hlink" folHlink="folHlink"/>
  <p:sldLayoutIdLst>
    <p:sldLayoutId id="2147484493" r:id="rId1"/>
    <p:sldLayoutId id="2147484515" r:id="rId2"/>
    <p:sldLayoutId id="2147484517" r:id="rId3"/>
    <p:sldLayoutId id="2147484498" r:id="rId4"/>
    <p:sldLayoutId id="2147484495" r:id="rId5"/>
    <p:sldLayoutId id="2147484496" r:id="rId6"/>
    <p:sldLayoutId id="2147484516" r:id="rId7"/>
    <p:sldLayoutId id="2147484497" r:id="rId8"/>
    <p:sldLayoutId id="2147484499" r:id="rId9"/>
    <p:sldLayoutId id="2147484500" r:id="rId10"/>
    <p:sldLayoutId id="2147484518" r:id="rId11"/>
    <p:sldLayoutId id="2147484519" r:id="rId12"/>
  </p:sldLayoutIdLst>
  <p:hf hdr="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pos="1067" userDrawn="1">
          <p15:clr>
            <a:srgbClr val="F26B43"/>
          </p15:clr>
        </p15:guide>
        <p15:guide id="11" orient="horz" pos="1344" userDrawn="1">
          <p15:clr>
            <a:srgbClr val="F26B43"/>
          </p15:clr>
        </p15:guide>
        <p15:guide id="12" pos="683" userDrawn="1">
          <p15:clr>
            <a:srgbClr val="F26B43"/>
          </p15:clr>
        </p15:guide>
        <p15:guide id="13" orient="horz" pos="1056" userDrawn="1">
          <p15:clr>
            <a:srgbClr val="F26B43"/>
          </p15:clr>
        </p15:guide>
        <p15:guide id="14" orient="horz" pos="828" userDrawn="1">
          <p15:clr>
            <a:srgbClr val="F26B43"/>
          </p15:clr>
        </p15:guide>
        <p15:guide id="15" pos="8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9E90A32-006E-4685-A43A-C876337DBE0F}"/>
              </a:ext>
            </a:extLst>
          </p:cNvPr>
          <p:cNvSpPr>
            <a:spLocks noGrp="1"/>
          </p:cNvSpPr>
          <p:nvPr>
            <p:ph type="subTitle" idx="1"/>
          </p:nvPr>
        </p:nvSpPr>
        <p:spPr/>
        <p:txBody>
          <a:bodyPr/>
          <a:lstStyle/>
          <a:p>
            <a:r>
              <a:rPr lang="en-US" dirty="0"/>
              <a:t>For TY2020 using TY2019</a:t>
            </a:r>
          </a:p>
        </p:txBody>
      </p:sp>
      <p:sp>
        <p:nvSpPr>
          <p:cNvPr id="3" name="Title 2">
            <a:extLst>
              <a:ext uri="{FF2B5EF4-FFF2-40B4-BE49-F238E27FC236}">
                <a16:creationId xmlns:a16="http://schemas.microsoft.com/office/drawing/2014/main" id="{0486D8C2-CC35-4A7F-A70B-10DDEFF5B235}"/>
              </a:ext>
            </a:extLst>
          </p:cNvPr>
          <p:cNvSpPr>
            <a:spLocks noGrp="1"/>
          </p:cNvSpPr>
          <p:nvPr>
            <p:ph type="title"/>
          </p:nvPr>
        </p:nvSpPr>
        <p:spPr/>
        <p:txBody>
          <a:bodyPr/>
          <a:lstStyle/>
          <a:p>
            <a:r>
              <a:rPr lang="en-US" dirty="0"/>
              <a:t>Introduction to Proficiency</a:t>
            </a:r>
          </a:p>
        </p:txBody>
      </p:sp>
      <p:sp>
        <p:nvSpPr>
          <p:cNvPr id="6" name="Slide Number Placeholder 5">
            <a:extLst>
              <a:ext uri="{FF2B5EF4-FFF2-40B4-BE49-F238E27FC236}">
                <a16:creationId xmlns:a16="http://schemas.microsoft.com/office/drawing/2014/main" id="{7C77BA70-AF24-47D2-B814-1AF87BCBB33F}"/>
              </a:ext>
            </a:extLst>
          </p:cNvPr>
          <p:cNvSpPr>
            <a:spLocks noGrp="1"/>
          </p:cNvSpPr>
          <p:nvPr>
            <p:ph type="sldNum" sz="quarter" idx="4"/>
          </p:nvPr>
        </p:nvSpPr>
        <p:spPr/>
        <p:txBody>
          <a:bodyPr/>
          <a:lstStyle/>
          <a:p>
            <a:pPr>
              <a:defRPr/>
            </a:pPr>
            <a:fld id="{0C71C609-0F0D-4841-9F2F-030B3379F104}" type="slidenum">
              <a:rPr lang="en-US" altLang="en-US" smtClean="0"/>
              <a:pPr>
                <a:defRPr/>
              </a:pPr>
              <a:t>1</a:t>
            </a:fld>
            <a:endParaRPr lang="en-US" altLang="en-US" dirty="0"/>
          </a:p>
        </p:txBody>
      </p:sp>
      <p:sp>
        <p:nvSpPr>
          <p:cNvPr id="7" name="Date Placeholder 6">
            <a:extLst>
              <a:ext uri="{FF2B5EF4-FFF2-40B4-BE49-F238E27FC236}">
                <a16:creationId xmlns:a16="http://schemas.microsoft.com/office/drawing/2014/main" id="{B76D1045-D2E9-458E-9CAA-0EC66B64ED58}"/>
              </a:ext>
            </a:extLst>
          </p:cNvPr>
          <p:cNvSpPr>
            <a:spLocks noGrp="1"/>
          </p:cNvSpPr>
          <p:nvPr>
            <p:ph type="dt" sz="half" idx="2"/>
          </p:nvPr>
        </p:nvSpPr>
        <p:spPr/>
        <p:txBody>
          <a:bodyPr/>
          <a:lstStyle/>
          <a:p>
            <a:r>
              <a:rPr lang="en-US"/>
              <a:t>01-10-2021 V0.95</a:t>
            </a:r>
            <a:endParaRPr lang="en-US" dirty="0"/>
          </a:p>
        </p:txBody>
      </p:sp>
      <p:sp>
        <p:nvSpPr>
          <p:cNvPr id="8" name="Footer Placeholder 7">
            <a:extLst>
              <a:ext uri="{FF2B5EF4-FFF2-40B4-BE49-F238E27FC236}">
                <a16:creationId xmlns:a16="http://schemas.microsoft.com/office/drawing/2014/main" id="{3502F80E-DF67-4966-865F-B33AED8E8BFD}"/>
              </a:ext>
            </a:extLst>
          </p:cNvPr>
          <p:cNvSpPr>
            <a:spLocks noGrp="1"/>
          </p:cNvSpPr>
          <p:nvPr>
            <p:ph type="ftr" sz="quarter" idx="3"/>
          </p:nvPr>
        </p:nvSpPr>
        <p:spPr/>
        <p:txBody>
          <a:bodyPr/>
          <a:lstStyle/>
          <a:p>
            <a:pPr>
              <a:defRPr/>
            </a:pPr>
            <a:r>
              <a:rPr lang="en-US"/>
              <a:t>Introduction to Proficiency</a:t>
            </a:r>
            <a:endParaRPr lang="en-US" dirty="0"/>
          </a:p>
        </p:txBody>
      </p:sp>
    </p:spTree>
    <p:extLst>
      <p:ext uri="{BB962C8B-B14F-4D97-AF65-F5344CB8AC3E}">
        <p14:creationId xmlns:p14="http://schemas.microsoft.com/office/powerpoint/2010/main" val="2017905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F325B0-771D-4F00-A680-A7DE9BFD432B}"/>
              </a:ext>
            </a:extLst>
          </p:cNvPr>
          <p:cNvSpPr>
            <a:spLocks noGrp="1"/>
          </p:cNvSpPr>
          <p:nvPr>
            <p:ph sz="quarter" idx="12"/>
          </p:nvPr>
        </p:nvSpPr>
        <p:spPr>
          <a:xfrm>
            <a:off x="1278833" y="1447800"/>
            <a:ext cx="9753600" cy="4876799"/>
          </a:xfrm>
        </p:spPr>
        <p:txBody>
          <a:bodyPr>
            <a:normAutofit fontScale="92500" lnSpcReduction="20000"/>
          </a:bodyPr>
          <a:lstStyle/>
          <a:p>
            <a:r>
              <a:rPr lang="en-US" dirty="0"/>
              <a:t>(Optional) Save outputs from any tools / calculators used for QR &amp; TP file</a:t>
            </a:r>
          </a:p>
          <a:p>
            <a:pPr lvl="1"/>
            <a:r>
              <a:rPr lang="en-US" dirty="0"/>
              <a:t>E.g., Scratch Pads, TP4F Preparer page Tools</a:t>
            </a:r>
          </a:p>
          <a:p>
            <a:pPr lvl="1"/>
            <a:r>
              <a:rPr lang="en-US" dirty="0"/>
              <a:t>Would add to “Client folder” for real return / not possible during Proficiency</a:t>
            </a:r>
          </a:p>
          <a:p>
            <a:r>
              <a:rPr lang="en-US" dirty="0"/>
              <a:t>Fill in applicable items on NJ Checklist while doing Federal section so have everything needed for NJ return section</a:t>
            </a:r>
          </a:p>
          <a:p>
            <a:r>
              <a:rPr lang="en-US" dirty="0"/>
              <a:t>(Optional) follow along in Learning Guide for extra commentary</a:t>
            </a:r>
          </a:p>
          <a:p>
            <a:r>
              <a:rPr lang="en-US" dirty="0"/>
              <a:t>Ok to seek help from Mentor (per district guidelines)</a:t>
            </a:r>
          </a:p>
        </p:txBody>
      </p:sp>
      <p:sp>
        <p:nvSpPr>
          <p:cNvPr id="3" name="Title 2">
            <a:extLst>
              <a:ext uri="{FF2B5EF4-FFF2-40B4-BE49-F238E27FC236}">
                <a16:creationId xmlns:a16="http://schemas.microsoft.com/office/drawing/2014/main" id="{B5D0B8D6-1A36-41AE-AD49-D7EC4CC8A432}"/>
              </a:ext>
            </a:extLst>
          </p:cNvPr>
          <p:cNvSpPr>
            <a:spLocks noGrp="1"/>
          </p:cNvSpPr>
          <p:nvPr>
            <p:ph type="title"/>
          </p:nvPr>
        </p:nvSpPr>
        <p:spPr/>
        <p:txBody>
          <a:bodyPr/>
          <a:lstStyle/>
          <a:p>
            <a:r>
              <a:rPr lang="en-US" dirty="0"/>
              <a:t>Prepare Return</a:t>
            </a:r>
          </a:p>
        </p:txBody>
      </p:sp>
      <p:sp>
        <p:nvSpPr>
          <p:cNvPr id="4" name="Date Placeholder 3">
            <a:extLst>
              <a:ext uri="{FF2B5EF4-FFF2-40B4-BE49-F238E27FC236}">
                <a16:creationId xmlns:a16="http://schemas.microsoft.com/office/drawing/2014/main" id="{B6B566FF-6924-4AC8-B538-892DEDB22302}"/>
              </a:ext>
            </a:extLst>
          </p:cNvPr>
          <p:cNvSpPr>
            <a:spLocks noGrp="1"/>
          </p:cNvSpPr>
          <p:nvPr>
            <p:ph type="dt" sz="half" idx="2"/>
          </p:nvPr>
        </p:nvSpPr>
        <p:spPr/>
        <p:txBody>
          <a:bodyPr/>
          <a:lstStyle/>
          <a:p>
            <a:r>
              <a:rPr lang="en-US"/>
              <a:t>01-10-2021 V0.95</a:t>
            </a:r>
            <a:endParaRPr lang="en-US" dirty="0"/>
          </a:p>
        </p:txBody>
      </p:sp>
      <p:sp>
        <p:nvSpPr>
          <p:cNvPr id="5" name="Footer Placeholder 4">
            <a:extLst>
              <a:ext uri="{FF2B5EF4-FFF2-40B4-BE49-F238E27FC236}">
                <a16:creationId xmlns:a16="http://schemas.microsoft.com/office/drawing/2014/main" id="{A284643E-9018-4A72-B32D-3EF1F313BE08}"/>
              </a:ext>
            </a:extLst>
          </p:cNvPr>
          <p:cNvSpPr>
            <a:spLocks noGrp="1"/>
          </p:cNvSpPr>
          <p:nvPr>
            <p:ph type="ftr" sz="quarter" idx="3"/>
          </p:nvPr>
        </p:nvSpPr>
        <p:spPr/>
        <p:txBody>
          <a:bodyPr/>
          <a:lstStyle/>
          <a:p>
            <a:pPr>
              <a:defRPr/>
            </a:pPr>
            <a:r>
              <a:rPr lang="en-US"/>
              <a:t>Introduction to Proficiency</a:t>
            </a:r>
            <a:endParaRPr lang="en-US" dirty="0"/>
          </a:p>
        </p:txBody>
      </p:sp>
      <p:sp>
        <p:nvSpPr>
          <p:cNvPr id="6" name="Slide Number Placeholder 5">
            <a:extLst>
              <a:ext uri="{FF2B5EF4-FFF2-40B4-BE49-F238E27FC236}">
                <a16:creationId xmlns:a16="http://schemas.microsoft.com/office/drawing/2014/main" id="{69DCC782-75C3-4153-B06D-3EB46E5D7009}"/>
              </a:ext>
            </a:extLst>
          </p:cNvPr>
          <p:cNvSpPr>
            <a:spLocks noGrp="1"/>
          </p:cNvSpPr>
          <p:nvPr>
            <p:ph type="sldNum" sz="quarter" idx="4"/>
          </p:nvPr>
        </p:nvSpPr>
        <p:spPr/>
        <p:txBody>
          <a:bodyPr/>
          <a:lstStyle/>
          <a:p>
            <a:pPr>
              <a:defRPr/>
            </a:pPr>
            <a:fld id="{0C71C609-0F0D-4841-9F2F-030B3379F104}" type="slidenum">
              <a:rPr lang="en-US" altLang="en-US" smtClean="0"/>
              <a:pPr>
                <a:defRPr/>
              </a:pPr>
              <a:t>10</a:t>
            </a:fld>
            <a:endParaRPr lang="en-US" altLang="en-US" dirty="0"/>
          </a:p>
        </p:txBody>
      </p:sp>
    </p:spTree>
    <p:extLst>
      <p:ext uri="{BB962C8B-B14F-4D97-AF65-F5344CB8AC3E}">
        <p14:creationId xmlns:p14="http://schemas.microsoft.com/office/powerpoint/2010/main" val="2421167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F325B0-771D-4F00-A680-A7DE9BFD432B}"/>
              </a:ext>
            </a:extLst>
          </p:cNvPr>
          <p:cNvSpPr>
            <a:spLocks noGrp="1"/>
          </p:cNvSpPr>
          <p:nvPr>
            <p:ph sz="quarter" idx="12"/>
          </p:nvPr>
        </p:nvSpPr>
        <p:spPr>
          <a:xfrm>
            <a:off x="1278833" y="1761432"/>
            <a:ext cx="9753600" cy="4563167"/>
          </a:xfrm>
        </p:spPr>
        <p:txBody>
          <a:bodyPr>
            <a:normAutofit/>
          </a:bodyPr>
          <a:lstStyle/>
          <a:p>
            <a:r>
              <a:rPr lang="en-US" dirty="0"/>
              <a:t>Official results are in “To Client folder”</a:t>
            </a:r>
          </a:p>
          <a:p>
            <a:pPr lvl="1"/>
            <a:r>
              <a:rPr lang="en-US" dirty="0"/>
              <a:t>E.g., Printed Return</a:t>
            </a:r>
          </a:p>
          <a:p>
            <a:r>
              <a:rPr lang="en-US" dirty="0"/>
              <a:t>Review your return with Mentor (per district guidelines)</a:t>
            </a:r>
          </a:p>
          <a:p>
            <a:pPr lvl="1"/>
            <a:r>
              <a:rPr lang="en-US" dirty="0"/>
              <a:t>A lot more than just correct refund / amount owed, e.g.:</a:t>
            </a:r>
          </a:p>
          <a:p>
            <a:pPr lvl="2"/>
            <a:r>
              <a:rPr lang="en-US" dirty="0"/>
              <a:t>Important details on TSO screens</a:t>
            </a:r>
          </a:p>
          <a:p>
            <a:pPr lvl="2"/>
            <a:r>
              <a:rPr lang="en-US" dirty="0"/>
              <a:t>Tool outputs</a:t>
            </a:r>
          </a:p>
        </p:txBody>
      </p:sp>
      <p:sp>
        <p:nvSpPr>
          <p:cNvPr id="3" name="Title 2">
            <a:extLst>
              <a:ext uri="{FF2B5EF4-FFF2-40B4-BE49-F238E27FC236}">
                <a16:creationId xmlns:a16="http://schemas.microsoft.com/office/drawing/2014/main" id="{B5D0B8D6-1A36-41AE-AD49-D7EC4CC8A432}"/>
              </a:ext>
            </a:extLst>
          </p:cNvPr>
          <p:cNvSpPr>
            <a:spLocks noGrp="1"/>
          </p:cNvSpPr>
          <p:nvPr>
            <p:ph type="title"/>
          </p:nvPr>
        </p:nvSpPr>
        <p:spPr/>
        <p:txBody>
          <a:bodyPr/>
          <a:lstStyle/>
          <a:p>
            <a:r>
              <a:rPr lang="en-US" dirty="0"/>
              <a:t>Review with Mentor</a:t>
            </a:r>
          </a:p>
        </p:txBody>
      </p:sp>
      <p:sp>
        <p:nvSpPr>
          <p:cNvPr id="4" name="Date Placeholder 3">
            <a:extLst>
              <a:ext uri="{FF2B5EF4-FFF2-40B4-BE49-F238E27FC236}">
                <a16:creationId xmlns:a16="http://schemas.microsoft.com/office/drawing/2014/main" id="{B6B566FF-6924-4AC8-B538-892DEDB22302}"/>
              </a:ext>
            </a:extLst>
          </p:cNvPr>
          <p:cNvSpPr>
            <a:spLocks noGrp="1"/>
          </p:cNvSpPr>
          <p:nvPr>
            <p:ph type="dt" sz="half" idx="2"/>
          </p:nvPr>
        </p:nvSpPr>
        <p:spPr/>
        <p:txBody>
          <a:bodyPr/>
          <a:lstStyle/>
          <a:p>
            <a:r>
              <a:rPr lang="en-US"/>
              <a:t>01-10-2021 V0.95</a:t>
            </a:r>
            <a:endParaRPr lang="en-US" dirty="0"/>
          </a:p>
        </p:txBody>
      </p:sp>
      <p:sp>
        <p:nvSpPr>
          <p:cNvPr id="5" name="Footer Placeholder 4">
            <a:extLst>
              <a:ext uri="{FF2B5EF4-FFF2-40B4-BE49-F238E27FC236}">
                <a16:creationId xmlns:a16="http://schemas.microsoft.com/office/drawing/2014/main" id="{A284643E-9018-4A72-B32D-3EF1F313BE08}"/>
              </a:ext>
            </a:extLst>
          </p:cNvPr>
          <p:cNvSpPr>
            <a:spLocks noGrp="1"/>
          </p:cNvSpPr>
          <p:nvPr>
            <p:ph type="ftr" sz="quarter" idx="3"/>
          </p:nvPr>
        </p:nvSpPr>
        <p:spPr/>
        <p:txBody>
          <a:bodyPr/>
          <a:lstStyle/>
          <a:p>
            <a:pPr>
              <a:defRPr/>
            </a:pPr>
            <a:r>
              <a:rPr lang="en-US"/>
              <a:t>Introduction to Proficiency</a:t>
            </a:r>
            <a:endParaRPr lang="en-US" dirty="0"/>
          </a:p>
        </p:txBody>
      </p:sp>
      <p:sp>
        <p:nvSpPr>
          <p:cNvPr id="6" name="Slide Number Placeholder 5">
            <a:extLst>
              <a:ext uri="{FF2B5EF4-FFF2-40B4-BE49-F238E27FC236}">
                <a16:creationId xmlns:a16="http://schemas.microsoft.com/office/drawing/2014/main" id="{69DCC782-75C3-4153-B06D-3EB46E5D7009}"/>
              </a:ext>
            </a:extLst>
          </p:cNvPr>
          <p:cNvSpPr>
            <a:spLocks noGrp="1"/>
          </p:cNvSpPr>
          <p:nvPr>
            <p:ph type="sldNum" sz="quarter" idx="4"/>
          </p:nvPr>
        </p:nvSpPr>
        <p:spPr/>
        <p:txBody>
          <a:bodyPr/>
          <a:lstStyle/>
          <a:p>
            <a:pPr>
              <a:defRPr/>
            </a:pPr>
            <a:fld id="{0C71C609-0F0D-4841-9F2F-030B3379F104}" type="slidenum">
              <a:rPr lang="en-US" altLang="en-US" smtClean="0"/>
              <a:pPr>
                <a:defRPr/>
              </a:pPr>
              <a:t>11</a:t>
            </a:fld>
            <a:endParaRPr lang="en-US" altLang="en-US" dirty="0"/>
          </a:p>
        </p:txBody>
      </p:sp>
    </p:spTree>
    <p:extLst>
      <p:ext uri="{BB962C8B-B14F-4D97-AF65-F5344CB8AC3E}">
        <p14:creationId xmlns:p14="http://schemas.microsoft.com/office/powerpoint/2010/main" val="177571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225C9C-89A9-4937-8B32-0643B689D317}"/>
              </a:ext>
            </a:extLst>
          </p:cNvPr>
          <p:cNvSpPr>
            <a:spLocks noGrp="1"/>
          </p:cNvSpPr>
          <p:nvPr>
            <p:ph sz="quarter" idx="12"/>
          </p:nvPr>
        </p:nvSpPr>
        <p:spPr>
          <a:xfrm>
            <a:off x="1278832" y="1600200"/>
            <a:ext cx="10303565" cy="4724399"/>
          </a:xfrm>
        </p:spPr>
        <p:txBody>
          <a:bodyPr>
            <a:normAutofit fontScale="92500" lnSpcReduction="20000"/>
          </a:bodyPr>
          <a:lstStyle/>
          <a:p>
            <a:r>
              <a:rPr lang="en-US" dirty="0"/>
              <a:t>Provide assurance to local management that you are ready to prepare returns</a:t>
            </a:r>
          </a:p>
          <a:p>
            <a:r>
              <a:rPr lang="en-US" dirty="0"/>
              <a:t>Provide practice for some perennially challenging tax law and TSO issues</a:t>
            </a:r>
          </a:p>
          <a:p>
            <a:r>
              <a:rPr lang="en-US" dirty="0"/>
              <a:t>Use prior year TSO a) to include NJ, and b) for TSO stability</a:t>
            </a:r>
          </a:p>
          <a:p>
            <a:r>
              <a:rPr lang="en-US" dirty="0"/>
              <a:t>Not intended to teach Tax Law or TSO</a:t>
            </a:r>
          </a:p>
          <a:p>
            <a:pPr lvl="1"/>
            <a:r>
              <a:rPr lang="en-US" dirty="0"/>
              <a:t>Familiarization and Core do that</a:t>
            </a:r>
          </a:p>
          <a:p>
            <a:r>
              <a:rPr lang="en-US" dirty="0"/>
              <a:t>Not intended to teach </a:t>
            </a:r>
            <a:r>
              <a:rPr lang="en-US" b="1" u="sng" dirty="0"/>
              <a:t>new</a:t>
            </a:r>
            <a:r>
              <a:rPr lang="en-US" dirty="0"/>
              <a:t> TY2020 Tax Law or TSO changes</a:t>
            </a:r>
          </a:p>
          <a:p>
            <a:pPr lvl="1"/>
            <a:r>
              <a:rPr lang="en-US" dirty="0"/>
              <a:t>What’s New problem(s) do that</a:t>
            </a:r>
          </a:p>
        </p:txBody>
      </p:sp>
      <p:sp>
        <p:nvSpPr>
          <p:cNvPr id="3" name="Title 2">
            <a:extLst>
              <a:ext uri="{FF2B5EF4-FFF2-40B4-BE49-F238E27FC236}">
                <a16:creationId xmlns:a16="http://schemas.microsoft.com/office/drawing/2014/main" id="{905F4E2D-AED4-4DBD-987B-1D4EF5FDE77A}"/>
              </a:ext>
            </a:extLst>
          </p:cNvPr>
          <p:cNvSpPr>
            <a:spLocks noGrp="1"/>
          </p:cNvSpPr>
          <p:nvPr>
            <p:ph type="title"/>
          </p:nvPr>
        </p:nvSpPr>
        <p:spPr/>
        <p:txBody>
          <a:bodyPr/>
          <a:lstStyle/>
          <a:p>
            <a:r>
              <a:rPr lang="en-US" dirty="0"/>
              <a:t>Proficiency Problem Goals</a:t>
            </a:r>
          </a:p>
        </p:txBody>
      </p:sp>
      <p:sp>
        <p:nvSpPr>
          <p:cNvPr id="4" name="Date Placeholder 3">
            <a:extLst>
              <a:ext uri="{FF2B5EF4-FFF2-40B4-BE49-F238E27FC236}">
                <a16:creationId xmlns:a16="http://schemas.microsoft.com/office/drawing/2014/main" id="{675B8A86-1DE4-4DAF-92D4-B87C8F404130}"/>
              </a:ext>
            </a:extLst>
          </p:cNvPr>
          <p:cNvSpPr>
            <a:spLocks noGrp="1"/>
          </p:cNvSpPr>
          <p:nvPr>
            <p:ph type="dt" sz="half" idx="2"/>
          </p:nvPr>
        </p:nvSpPr>
        <p:spPr/>
        <p:txBody>
          <a:bodyPr/>
          <a:lstStyle/>
          <a:p>
            <a:r>
              <a:rPr lang="en-US"/>
              <a:t>01-10-2021 V0.95</a:t>
            </a:r>
            <a:endParaRPr lang="en-US" dirty="0"/>
          </a:p>
        </p:txBody>
      </p:sp>
      <p:sp>
        <p:nvSpPr>
          <p:cNvPr id="5" name="Footer Placeholder 4">
            <a:extLst>
              <a:ext uri="{FF2B5EF4-FFF2-40B4-BE49-F238E27FC236}">
                <a16:creationId xmlns:a16="http://schemas.microsoft.com/office/drawing/2014/main" id="{40319906-22E7-4265-A71B-FA70382CEB17}"/>
              </a:ext>
            </a:extLst>
          </p:cNvPr>
          <p:cNvSpPr>
            <a:spLocks noGrp="1"/>
          </p:cNvSpPr>
          <p:nvPr>
            <p:ph type="ftr" sz="quarter" idx="3"/>
          </p:nvPr>
        </p:nvSpPr>
        <p:spPr/>
        <p:txBody>
          <a:bodyPr/>
          <a:lstStyle/>
          <a:p>
            <a:pPr>
              <a:defRPr/>
            </a:pPr>
            <a:r>
              <a:rPr lang="en-US"/>
              <a:t>Introduction to Proficiency</a:t>
            </a:r>
            <a:endParaRPr lang="en-US" dirty="0"/>
          </a:p>
        </p:txBody>
      </p:sp>
      <p:sp>
        <p:nvSpPr>
          <p:cNvPr id="6" name="Slide Number Placeholder 5">
            <a:extLst>
              <a:ext uri="{FF2B5EF4-FFF2-40B4-BE49-F238E27FC236}">
                <a16:creationId xmlns:a16="http://schemas.microsoft.com/office/drawing/2014/main" id="{8410EA57-4CF7-4990-8B5B-267A67FEAC33}"/>
              </a:ext>
            </a:extLst>
          </p:cNvPr>
          <p:cNvSpPr>
            <a:spLocks noGrp="1"/>
          </p:cNvSpPr>
          <p:nvPr>
            <p:ph type="sldNum" sz="quarter" idx="4"/>
          </p:nvPr>
        </p:nvSpPr>
        <p:spPr/>
        <p:txBody>
          <a:bodyPr/>
          <a:lstStyle/>
          <a:p>
            <a:pPr>
              <a:defRPr/>
            </a:pPr>
            <a:fld id="{0C71C609-0F0D-4841-9F2F-030B3379F104}" type="slidenum">
              <a:rPr lang="en-US" altLang="en-US" smtClean="0"/>
              <a:pPr>
                <a:defRPr/>
              </a:pPr>
              <a:t>2</a:t>
            </a:fld>
            <a:endParaRPr lang="en-US" altLang="en-US" dirty="0"/>
          </a:p>
        </p:txBody>
      </p:sp>
    </p:spTree>
    <p:extLst>
      <p:ext uri="{BB962C8B-B14F-4D97-AF65-F5344CB8AC3E}">
        <p14:creationId xmlns:p14="http://schemas.microsoft.com/office/powerpoint/2010/main" val="1722877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225C9C-89A9-4937-8B32-0643B689D317}"/>
              </a:ext>
            </a:extLst>
          </p:cNvPr>
          <p:cNvSpPr>
            <a:spLocks noGrp="1"/>
          </p:cNvSpPr>
          <p:nvPr>
            <p:ph sz="quarter" idx="12"/>
          </p:nvPr>
        </p:nvSpPr>
        <p:spPr>
          <a:xfrm>
            <a:off x="1278832" y="1371600"/>
            <a:ext cx="10303565" cy="4952999"/>
          </a:xfrm>
        </p:spPr>
        <p:txBody>
          <a:bodyPr>
            <a:normAutofit fontScale="70000" lnSpcReduction="20000"/>
          </a:bodyPr>
          <a:lstStyle/>
          <a:p>
            <a:r>
              <a:rPr lang="en-US" dirty="0"/>
              <a:t>BIG change for returning preparers</a:t>
            </a:r>
          </a:p>
          <a:p>
            <a:r>
              <a:rPr lang="en-US" dirty="0"/>
              <a:t>Provide glimpse of working in a Virtual Environment</a:t>
            </a:r>
          </a:p>
          <a:p>
            <a:pPr lvl="1"/>
            <a:r>
              <a:rPr lang="en-US" dirty="0"/>
              <a:t>More process structure </a:t>
            </a:r>
            <a:r>
              <a:rPr lang="en-US" sz="2200" dirty="0"/>
              <a:t>(</a:t>
            </a:r>
            <a:r>
              <a:rPr lang="en-US" sz="2200" b="1" u="sng" dirty="0"/>
              <a:t>Proficiency Steps</a:t>
            </a:r>
            <a:r>
              <a:rPr lang="en-US" sz="2200" dirty="0"/>
              <a:t>)</a:t>
            </a:r>
          </a:p>
          <a:p>
            <a:pPr lvl="2"/>
            <a:r>
              <a:rPr lang="en-US" dirty="0"/>
              <a:t>(Screen) / (Scan) / </a:t>
            </a:r>
            <a:r>
              <a:rPr lang="en-US" b="1" u="sng" dirty="0"/>
              <a:t>Interview / Prepare / QR</a:t>
            </a:r>
            <a:r>
              <a:rPr lang="en-US" dirty="0"/>
              <a:t> / (Handover to TP)</a:t>
            </a:r>
          </a:p>
          <a:p>
            <a:pPr lvl="1"/>
            <a:r>
              <a:rPr lang="en-US" dirty="0"/>
              <a:t>Everything electronic vs paper</a:t>
            </a:r>
          </a:p>
          <a:p>
            <a:pPr lvl="1"/>
            <a:r>
              <a:rPr lang="en-US" dirty="0"/>
              <a:t>“Client folder”</a:t>
            </a:r>
          </a:p>
          <a:p>
            <a:r>
              <a:rPr lang="en-US" dirty="0"/>
              <a:t>Interview completely distinct from Preparation</a:t>
            </a:r>
          </a:p>
          <a:p>
            <a:pPr lvl="1"/>
            <a:r>
              <a:rPr lang="en-US" dirty="0"/>
              <a:t>Prior years - Scenario</a:t>
            </a:r>
          </a:p>
          <a:p>
            <a:pPr lvl="2"/>
            <a:r>
              <a:rPr lang="en-US" dirty="0"/>
              <a:t>Provided documents and interview notes for each step as return prepared – minimal interview before preparation</a:t>
            </a:r>
          </a:p>
          <a:p>
            <a:pPr lvl="2"/>
            <a:r>
              <a:rPr lang="en-US" dirty="0"/>
              <a:t>Approximated typical practice when TP sitting with preparer and everything done in one sitting</a:t>
            </a:r>
          </a:p>
          <a:p>
            <a:pPr lvl="1"/>
            <a:r>
              <a:rPr lang="en-US" dirty="0"/>
              <a:t>TY2020 - Step by Step Guide</a:t>
            </a:r>
          </a:p>
          <a:p>
            <a:pPr lvl="2"/>
            <a:r>
              <a:rPr lang="en-US" dirty="0"/>
              <a:t>Consistent with new virtual environment, documents are in “Client folder” and interview performed and complete prior to preparing return – more emphasis on interview and note taking (e.g., NJ Checklist)</a:t>
            </a:r>
          </a:p>
          <a:p>
            <a:pPr lvl="1"/>
            <a:endParaRPr lang="en-US" dirty="0"/>
          </a:p>
        </p:txBody>
      </p:sp>
      <p:sp>
        <p:nvSpPr>
          <p:cNvPr id="3" name="Title 2">
            <a:extLst>
              <a:ext uri="{FF2B5EF4-FFF2-40B4-BE49-F238E27FC236}">
                <a16:creationId xmlns:a16="http://schemas.microsoft.com/office/drawing/2014/main" id="{905F4E2D-AED4-4DBD-987B-1D4EF5FDE77A}"/>
              </a:ext>
            </a:extLst>
          </p:cNvPr>
          <p:cNvSpPr>
            <a:spLocks noGrp="1"/>
          </p:cNvSpPr>
          <p:nvPr>
            <p:ph type="title"/>
          </p:nvPr>
        </p:nvSpPr>
        <p:spPr/>
        <p:txBody>
          <a:bodyPr/>
          <a:lstStyle/>
          <a:p>
            <a:r>
              <a:rPr lang="en-US" dirty="0"/>
              <a:t>TY2020 Proficiency – What’s New / Different</a:t>
            </a:r>
          </a:p>
        </p:txBody>
      </p:sp>
      <p:sp>
        <p:nvSpPr>
          <p:cNvPr id="4" name="Date Placeholder 3">
            <a:extLst>
              <a:ext uri="{FF2B5EF4-FFF2-40B4-BE49-F238E27FC236}">
                <a16:creationId xmlns:a16="http://schemas.microsoft.com/office/drawing/2014/main" id="{675B8A86-1DE4-4DAF-92D4-B87C8F404130}"/>
              </a:ext>
            </a:extLst>
          </p:cNvPr>
          <p:cNvSpPr>
            <a:spLocks noGrp="1"/>
          </p:cNvSpPr>
          <p:nvPr>
            <p:ph type="dt" sz="half" idx="2"/>
          </p:nvPr>
        </p:nvSpPr>
        <p:spPr/>
        <p:txBody>
          <a:bodyPr/>
          <a:lstStyle/>
          <a:p>
            <a:r>
              <a:rPr lang="en-US"/>
              <a:t>01-10-2021 V0.95</a:t>
            </a:r>
            <a:endParaRPr lang="en-US" dirty="0"/>
          </a:p>
        </p:txBody>
      </p:sp>
      <p:sp>
        <p:nvSpPr>
          <p:cNvPr id="5" name="Footer Placeholder 4">
            <a:extLst>
              <a:ext uri="{FF2B5EF4-FFF2-40B4-BE49-F238E27FC236}">
                <a16:creationId xmlns:a16="http://schemas.microsoft.com/office/drawing/2014/main" id="{40319906-22E7-4265-A71B-FA70382CEB17}"/>
              </a:ext>
            </a:extLst>
          </p:cNvPr>
          <p:cNvSpPr>
            <a:spLocks noGrp="1"/>
          </p:cNvSpPr>
          <p:nvPr>
            <p:ph type="ftr" sz="quarter" idx="3"/>
          </p:nvPr>
        </p:nvSpPr>
        <p:spPr/>
        <p:txBody>
          <a:bodyPr/>
          <a:lstStyle/>
          <a:p>
            <a:pPr>
              <a:defRPr/>
            </a:pPr>
            <a:r>
              <a:rPr lang="en-US"/>
              <a:t>Introduction to Proficiency</a:t>
            </a:r>
            <a:endParaRPr lang="en-US" dirty="0"/>
          </a:p>
        </p:txBody>
      </p:sp>
      <p:sp>
        <p:nvSpPr>
          <p:cNvPr id="6" name="Slide Number Placeholder 5">
            <a:extLst>
              <a:ext uri="{FF2B5EF4-FFF2-40B4-BE49-F238E27FC236}">
                <a16:creationId xmlns:a16="http://schemas.microsoft.com/office/drawing/2014/main" id="{8410EA57-4CF7-4990-8B5B-267A67FEAC33}"/>
              </a:ext>
            </a:extLst>
          </p:cNvPr>
          <p:cNvSpPr>
            <a:spLocks noGrp="1"/>
          </p:cNvSpPr>
          <p:nvPr>
            <p:ph type="sldNum" sz="quarter" idx="4"/>
          </p:nvPr>
        </p:nvSpPr>
        <p:spPr/>
        <p:txBody>
          <a:bodyPr/>
          <a:lstStyle/>
          <a:p>
            <a:pPr>
              <a:defRPr/>
            </a:pPr>
            <a:fld id="{0C71C609-0F0D-4841-9F2F-030B3379F104}" type="slidenum">
              <a:rPr lang="en-US" altLang="en-US" smtClean="0"/>
              <a:pPr>
                <a:defRPr/>
              </a:pPr>
              <a:t>3</a:t>
            </a:fld>
            <a:endParaRPr lang="en-US" altLang="en-US" dirty="0"/>
          </a:p>
        </p:txBody>
      </p:sp>
    </p:spTree>
    <p:extLst>
      <p:ext uri="{BB962C8B-B14F-4D97-AF65-F5344CB8AC3E}">
        <p14:creationId xmlns:p14="http://schemas.microsoft.com/office/powerpoint/2010/main" val="286599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D5BE57F-86F6-42E4-89B9-351F9CC912D1}"/>
              </a:ext>
            </a:extLst>
          </p:cNvPr>
          <p:cNvSpPr>
            <a:spLocks noGrp="1"/>
          </p:cNvSpPr>
          <p:nvPr>
            <p:ph sz="quarter" idx="12"/>
          </p:nvPr>
        </p:nvSpPr>
        <p:spPr>
          <a:xfrm>
            <a:off x="1278833" y="1761432"/>
            <a:ext cx="9753600" cy="4563167"/>
          </a:xfrm>
        </p:spPr>
        <p:txBody>
          <a:bodyPr>
            <a:normAutofit fontScale="92500" lnSpcReduction="20000"/>
          </a:bodyPr>
          <a:lstStyle/>
          <a:p>
            <a:r>
              <a:rPr lang="en-US" b="1" dirty="0"/>
              <a:t>Pre-Interview</a:t>
            </a:r>
          </a:p>
          <a:p>
            <a:pPr lvl="1"/>
            <a:r>
              <a:rPr lang="en-US" dirty="0"/>
              <a:t>what would typically be available after Screening / Scanning and before Interview</a:t>
            </a:r>
          </a:p>
          <a:p>
            <a:pPr lvl="1"/>
            <a:r>
              <a:rPr lang="en-US" dirty="0"/>
              <a:t>Scanned version of everything provided by TP</a:t>
            </a:r>
          </a:p>
          <a:p>
            <a:pPr lvl="2"/>
            <a:r>
              <a:rPr lang="en-US" dirty="0"/>
              <a:t>Separate files for Proficiency (may be one big file for real return)</a:t>
            </a:r>
          </a:p>
          <a:p>
            <a:r>
              <a:rPr lang="en-US" b="1" dirty="0"/>
              <a:t>Preparer</a:t>
            </a:r>
          </a:p>
          <a:p>
            <a:pPr lvl="1"/>
            <a:r>
              <a:rPr lang="en-US" dirty="0"/>
              <a:t>add Interview Notes and any Interview Tool outputs</a:t>
            </a:r>
          </a:p>
          <a:p>
            <a:pPr lvl="1"/>
            <a:r>
              <a:rPr lang="en-US" dirty="0"/>
              <a:t>Also Step by Step Guide (and Learning Guide) to help Preparer</a:t>
            </a:r>
          </a:p>
          <a:p>
            <a:r>
              <a:rPr lang="en-US" b="1" dirty="0"/>
              <a:t>To Client</a:t>
            </a:r>
          </a:p>
          <a:p>
            <a:pPr lvl="1"/>
            <a:r>
              <a:rPr lang="en-US" dirty="0"/>
              <a:t>add Final Return and any Preparer Tool outputs</a:t>
            </a:r>
          </a:p>
        </p:txBody>
      </p:sp>
      <p:sp>
        <p:nvSpPr>
          <p:cNvPr id="7" name="Title 6">
            <a:extLst>
              <a:ext uri="{FF2B5EF4-FFF2-40B4-BE49-F238E27FC236}">
                <a16:creationId xmlns:a16="http://schemas.microsoft.com/office/drawing/2014/main" id="{B9684BFD-F91C-4D1E-A581-D688A9D2E736}"/>
              </a:ext>
            </a:extLst>
          </p:cNvPr>
          <p:cNvSpPr>
            <a:spLocks noGrp="1"/>
          </p:cNvSpPr>
          <p:nvPr>
            <p:ph type="title"/>
          </p:nvPr>
        </p:nvSpPr>
        <p:spPr/>
        <p:txBody>
          <a:bodyPr>
            <a:normAutofit/>
          </a:bodyPr>
          <a:lstStyle/>
          <a:p>
            <a:r>
              <a:rPr lang="en-US" dirty="0"/>
              <a:t>Three Proficiency “Client Folder” Versions</a:t>
            </a:r>
          </a:p>
        </p:txBody>
      </p:sp>
      <p:sp>
        <p:nvSpPr>
          <p:cNvPr id="4" name="Date Placeholder 3">
            <a:extLst>
              <a:ext uri="{FF2B5EF4-FFF2-40B4-BE49-F238E27FC236}">
                <a16:creationId xmlns:a16="http://schemas.microsoft.com/office/drawing/2014/main" id="{86EABFE8-0711-4D3B-83BB-D272D5B5A8D4}"/>
              </a:ext>
            </a:extLst>
          </p:cNvPr>
          <p:cNvSpPr>
            <a:spLocks noGrp="1"/>
          </p:cNvSpPr>
          <p:nvPr>
            <p:ph type="dt" sz="half" idx="2"/>
          </p:nvPr>
        </p:nvSpPr>
        <p:spPr/>
        <p:txBody>
          <a:bodyPr/>
          <a:lstStyle/>
          <a:p>
            <a:r>
              <a:rPr lang="en-US"/>
              <a:t>01-10-2021 V0.95</a:t>
            </a:r>
            <a:endParaRPr lang="en-US" dirty="0"/>
          </a:p>
        </p:txBody>
      </p:sp>
      <p:sp>
        <p:nvSpPr>
          <p:cNvPr id="5" name="Footer Placeholder 4">
            <a:extLst>
              <a:ext uri="{FF2B5EF4-FFF2-40B4-BE49-F238E27FC236}">
                <a16:creationId xmlns:a16="http://schemas.microsoft.com/office/drawing/2014/main" id="{7FAE1F11-C86F-41FD-9F5D-ADF6744296E6}"/>
              </a:ext>
            </a:extLst>
          </p:cNvPr>
          <p:cNvSpPr>
            <a:spLocks noGrp="1"/>
          </p:cNvSpPr>
          <p:nvPr>
            <p:ph type="ftr" sz="quarter" idx="3"/>
          </p:nvPr>
        </p:nvSpPr>
        <p:spPr/>
        <p:txBody>
          <a:bodyPr/>
          <a:lstStyle/>
          <a:p>
            <a:pPr>
              <a:defRPr/>
            </a:pPr>
            <a:r>
              <a:rPr lang="en-US"/>
              <a:t>Introduction to Proficiency</a:t>
            </a:r>
            <a:endParaRPr lang="en-US" dirty="0"/>
          </a:p>
        </p:txBody>
      </p:sp>
      <p:sp>
        <p:nvSpPr>
          <p:cNvPr id="6" name="Slide Number Placeholder 5">
            <a:extLst>
              <a:ext uri="{FF2B5EF4-FFF2-40B4-BE49-F238E27FC236}">
                <a16:creationId xmlns:a16="http://schemas.microsoft.com/office/drawing/2014/main" id="{3F7D66C9-6275-4863-80E5-A7EC59918F5D}"/>
              </a:ext>
            </a:extLst>
          </p:cNvPr>
          <p:cNvSpPr>
            <a:spLocks noGrp="1"/>
          </p:cNvSpPr>
          <p:nvPr>
            <p:ph type="sldNum" sz="quarter" idx="4"/>
          </p:nvPr>
        </p:nvSpPr>
        <p:spPr/>
        <p:txBody>
          <a:bodyPr/>
          <a:lstStyle/>
          <a:p>
            <a:pPr>
              <a:defRPr/>
            </a:pPr>
            <a:fld id="{0C71C609-0F0D-4841-9F2F-030B3379F104}" type="slidenum">
              <a:rPr lang="en-US" altLang="en-US" smtClean="0"/>
              <a:pPr>
                <a:defRPr/>
              </a:pPr>
              <a:t>4</a:t>
            </a:fld>
            <a:endParaRPr lang="en-US" altLang="en-US" dirty="0"/>
          </a:p>
        </p:txBody>
      </p:sp>
    </p:spTree>
    <p:extLst>
      <p:ext uri="{BB962C8B-B14F-4D97-AF65-F5344CB8AC3E}">
        <p14:creationId xmlns:p14="http://schemas.microsoft.com/office/powerpoint/2010/main" val="3272282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DABB63-0BDB-4B16-9376-356827D42C77}"/>
              </a:ext>
            </a:extLst>
          </p:cNvPr>
          <p:cNvSpPr>
            <a:spLocks noGrp="1"/>
          </p:cNvSpPr>
          <p:nvPr>
            <p:ph sz="quarter" idx="12"/>
          </p:nvPr>
        </p:nvSpPr>
        <p:spPr>
          <a:xfrm>
            <a:off x="1279525" y="1762124"/>
            <a:ext cx="9753600" cy="4503739"/>
          </a:xfrm>
        </p:spPr>
        <p:txBody>
          <a:bodyPr>
            <a:normAutofit fontScale="92500" lnSpcReduction="10000"/>
          </a:bodyPr>
          <a:lstStyle/>
          <a:p>
            <a:r>
              <a:rPr lang="en-US" sz="4000" dirty="0"/>
              <a:t>(Same as structure on Proficiency TP4F page)</a:t>
            </a:r>
          </a:p>
          <a:p>
            <a:r>
              <a:rPr lang="en-US" sz="4000" dirty="0"/>
              <a:t>Review TP provided documents</a:t>
            </a:r>
          </a:p>
          <a:p>
            <a:r>
              <a:rPr lang="en-US" sz="4000" dirty="0"/>
              <a:t>“Listen” to Interview</a:t>
            </a:r>
          </a:p>
          <a:p>
            <a:r>
              <a:rPr lang="en-US" sz="4000" dirty="0"/>
              <a:t>Check your Interview results</a:t>
            </a:r>
          </a:p>
          <a:p>
            <a:r>
              <a:rPr lang="en-US" sz="4000" dirty="0"/>
              <a:t>Prepare return</a:t>
            </a:r>
          </a:p>
          <a:p>
            <a:r>
              <a:rPr lang="en-US" sz="4000" dirty="0"/>
              <a:t>Review with Mentor</a:t>
            </a:r>
          </a:p>
          <a:p>
            <a:endParaRPr lang="en-US" sz="4000" dirty="0"/>
          </a:p>
        </p:txBody>
      </p:sp>
      <p:sp>
        <p:nvSpPr>
          <p:cNvPr id="3" name="Title 2">
            <a:extLst>
              <a:ext uri="{FF2B5EF4-FFF2-40B4-BE49-F238E27FC236}">
                <a16:creationId xmlns:a16="http://schemas.microsoft.com/office/drawing/2014/main" id="{F21E6A59-4E65-4DD6-909E-862A5C045832}"/>
              </a:ext>
            </a:extLst>
          </p:cNvPr>
          <p:cNvSpPr>
            <a:spLocks noGrp="1"/>
          </p:cNvSpPr>
          <p:nvPr>
            <p:ph type="title"/>
          </p:nvPr>
        </p:nvSpPr>
        <p:spPr>
          <a:xfrm>
            <a:off x="1066803" y="28835"/>
            <a:ext cx="9751391" cy="1143000"/>
          </a:xfrm>
        </p:spPr>
        <p:txBody>
          <a:bodyPr/>
          <a:lstStyle/>
          <a:p>
            <a:r>
              <a:rPr lang="en-US" dirty="0"/>
              <a:t>Proficiency: General Flow</a:t>
            </a:r>
          </a:p>
        </p:txBody>
      </p:sp>
      <p:sp>
        <p:nvSpPr>
          <p:cNvPr id="4" name="Date Placeholder 3">
            <a:extLst>
              <a:ext uri="{FF2B5EF4-FFF2-40B4-BE49-F238E27FC236}">
                <a16:creationId xmlns:a16="http://schemas.microsoft.com/office/drawing/2014/main" id="{9C7B6300-7289-4455-AB93-AF71DE3FC555}"/>
              </a:ext>
            </a:extLst>
          </p:cNvPr>
          <p:cNvSpPr>
            <a:spLocks noGrp="1"/>
          </p:cNvSpPr>
          <p:nvPr>
            <p:ph type="dt" sz="half" idx="2"/>
          </p:nvPr>
        </p:nvSpPr>
        <p:spPr>
          <a:xfrm>
            <a:off x="1908313" y="6265305"/>
            <a:ext cx="1333856" cy="365125"/>
          </a:xfrm>
        </p:spPr>
        <p:txBody>
          <a:bodyPr/>
          <a:lstStyle/>
          <a:p>
            <a:r>
              <a:rPr lang="en-US"/>
              <a:t>01-10-2021 V0.95</a:t>
            </a:r>
            <a:endParaRPr lang="en-US" dirty="0"/>
          </a:p>
        </p:txBody>
      </p:sp>
      <p:sp>
        <p:nvSpPr>
          <p:cNvPr id="5" name="Footer Placeholder 4">
            <a:extLst>
              <a:ext uri="{FF2B5EF4-FFF2-40B4-BE49-F238E27FC236}">
                <a16:creationId xmlns:a16="http://schemas.microsoft.com/office/drawing/2014/main" id="{12A24D2D-490F-486B-970A-8D1391AC54D7}"/>
              </a:ext>
            </a:extLst>
          </p:cNvPr>
          <p:cNvSpPr>
            <a:spLocks noGrp="1"/>
          </p:cNvSpPr>
          <p:nvPr>
            <p:ph type="ftr" sz="quarter" idx="3"/>
          </p:nvPr>
        </p:nvSpPr>
        <p:spPr>
          <a:xfrm>
            <a:off x="3476488" y="6265305"/>
            <a:ext cx="3860800" cy="365125"/>
          </a:xfrm>
        </p:spPr>
        <p:txBody>
          <a:bodyPr/>
          <a:lstStyle/>
          <a:p>
            <a:r>
              <a:rPr lang="en-US"/>
              <a:t>Introduction to Proficiency</a:t>
            </a:r>
            <a:endParaRPr lang="en-US" dirty="0"/>
          </a:p>
        </p:txBody>
      </p:sp>
      <p:sp>
        <p:nvSpPr>
          <p:cNvPr id="6" name="Slide Number Placeholder 5">
            <a:extLst>
              <a:ext uri="{FF2B5EF4-FFF2-40B4-BE49-F238E27FC236}">
                <a16:creationId xmlns:a16="http://schemas.microsoft.com/office/drawing/2014/main" id="{67F68BEE-1D30-4260-B25B-95BF8D0D4A73}"/>
              </a:ext>
            </a:extLst>
          </p:cNvPr>
          <p:cNvSpPr>
            <a:spLocks noGrp="1"/>
          </p:cNvSpPr>
          <p:nvPr>
            <p:ph type="sldNum" sz="quarter" idx="4"/>
          </p:nvPr>
        </p:nvSpPr>
        <p:spPr>
          <a:xfrm>
            <a:off x="609603" y="6265305"/>
            <a:ext cx="936487" cy="365125"/>
          </a:xfrm>
        </p:spPr>
        <p:txBody>
          <a:bodyPr/>
          <a:lstStyle/>
          <a:p>
            <a:fld id="{0C71C609-0F0D-4841-9F2F-030B3379F104}" type="slidenum">
              <a:rPr lang="en-US" altLang="en-US" smtClean="0"/>
              <a:pPr/>
              <a:t>5</a:t>
            </a:fld>
            <a:endParaRPr lang="en-US" altLang="en-US" dirty="0"/>
          </a:p>
        </p:txBody>
      </p:sp>
    </p:spTree>
    <p:extLst>
      <p:ext uri="{BB962C8B-B14F-4D97-AF65-F5344CB8AC3E}">
        <p14:creationId xmlns:p14="http://schemas.microsoft.com/office/powerpoint/2010/main" val="16392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D5BE57F-86F6-42E4-89B9-351F9CC912D1}"/>
              </a:ext>
            </a:extLst>
          </p:cNvPr>
          <p:cNvSpPr>
            <a:spLocks noGrp="1"/>
          </p:cNvSpPr>
          <p:nvPr>
            <p:ph sz="quarter" idx="12"/>
          </p:nvPr>
        </p:nvSpPr>
        <p:spPr>
          <a:xfrm>
            <a:off x="1278833" y="1295400"/>
            <a:ext cx="9753600" cy="5029199"/>
          </a:xfrm>
        </p:spPr>
        <p:txBody>
          <a:bodyPr>
            <a:normAutofit fontScale="92500" lnSpcReduction="10000"/>
          </a:bodyPr>
          <a:lstStyle/>
          <a:p>
            <a:r>
              <a:rPr lang="en-US" dirty="0"/>
              <a:t>Documents available in “Pre-Interview folder”</a:t>
            </a:r>
          </a:p>
          <a:p>
            <a:pPr lvl="1"/>
            <a:r>
              <a:rPr lang="en-US" dirty="0"/>
              <a:t>Intake Sheet, TP Documents. Prior Year return, Worksheets, etc.</a:t>
            </a:r>
          </a:p>
          <a:p>
            <a:r>
              <a:rPr lang="en-US" dirty="0"/>
              <a:t>Get overall feel for TP situation (before talking to TP)</a:t>
            </a:r>
          </a:p>
          <a:p>
            <a:r>
              <a:rPr lang="en-US" dirty="0"/>
              <a:t>Make list of issues you think need to be addressed in Interview</a:t>
            </a:r>
          </a:p>
          <a:p>
            <a:pPr lvl="1"/>
            <a:r>
              <a:rPr lang="en-US" dirty="0"/>
              <a:t>Extra detail, clarification needed, etc.</a:t>
            </a:r>
          </a:p>
          <a:p>
            <a:r>
              <a:rPr lang="en-US" dirty="0"/>
              <a:t>For Proficiency, may assume all TP provided forms are filled out correctly and completely</a:t>
            </a:r>
          </a:p>
          <a:p>
            <a:pPr lvl="1"/>
            <a:r>
              <a:rPr lang="en-US" dirty="0"/>
              <a:t>E.g., no “Unsure” boxes, TP understood all questions on Worksheet(s)</a:t>
            </a:r>
          </a:p>
        </p:txBody>
      </p:sp>
      <p:sp>
        <p:nvSpPr>
          <p:cNvPr id="7" name="Title 6">
            <a:extLst>
              <a:ext uri="{FF2B5EF4-FFF2-40B4-BE49-F238E27FC236}">
                <a16:creationId xmlns:a16="http://schemas.microsoft.com/office/drawing/2014/main" id="{B9684BFD-F91C-4D1E-A581-D688A9D2E736}"/>
              </a:ext>
            </a:extLst>
          </p:cNvPr>
          <p:cNvSpPr>
            <a:spLocks noGrp="1"/>
          </p:cNvSpPr>
          <p:nvPr>
            <p:ph type="title"/>
          </p:nvPr>
        </p:nvSpPr>
        <p:spPr/>
        <p:txBody>
          <a:bodyPr/>
          <a:lstStyle/>
          <a:p>
            <a:r>
              <a:rPr lang="en-US" dirty="0"/>
              <a:t>Review TP provided documents</a:t>
            </a:r>
          </a:p>
        </p:txBody>
      </p:sp>
      <p:sp>
        <p:nvSpPr>
          <p:cNvPr id="4" name="Date Placeholder 3">
            <a:extLst>
              <a:ext uri="{FF2B5EF4-FFF2-40B4-BE49-F238E27FC236}">
                <a16:creationId xmlns:a16="http://schemas.microsoft.com/office/drawing/2014/main" id="{86EABFE8-0711-4D3B-83BB-D272D5B5A8D4}"/>
              </a:ext>
            </a:extLst>
          </p:cNvPr>
          <p:cNvSpPr>
            <a:spLocks noGrp="1"/>
          </p:cNvSpPr>
          <p:nvPr>
            <p:ph type="dt" sz="half" idx="2"/>
          </p:nvPr>
        </p:nvSpPr>
        <p:spPr/>
        <p:txBody>
          <a:bodyPr/>
          <a:lstStyle/>
          <a:p>
            <a:r>
              <a:rPr lang="en-US"/>
              <a:t>01-10-2021 V0.95</a:t>
            </a:r>
            <a:endParaRPr lang="en-US" dirty="0"/>
          </a:p>
        </p:txBody>
      </p:sp>
      <p:sp>
        <p:nvSpPr>
          <p:cNvPr id="5" name="Footer Placeholder 4">
            <a:extLst>
              <a:ext uri="{FF2B5EF4-FFF2-40B4-BE49-F238E27FC236}">
                <a16:creationId xmlns:a16="http://schemas.microsoft.com/office/drawing/2014/main" id="{7FAE1F11-C86F-41FD-9F5D-ADF6744296E6}"/>
              </a:ext>
            </a:extLst>
          </p:cNvPr>
          <p:cNvSpPr>
            <a:spLocks noGrp="1"/>
          </p:cNvSpPr>
          <p:nvPr>
            <p:ph type="ftr" sz="quarter" idx="3"/>
          </p:nvPr>
        </p:nvSpPr>
        <p:spPr/>
        <p:txBody>
          <a:bodyPr/>
          <a:lstStyle/>
          <a:p>
            <a:pPr>
              <a:defRPr/>
            </a:pPr>
            <a:r>
              <a:rPr lang="en-US"/>
              <a:t>Introduction to Proficiency</a:t>
            </a:r>
            <a:endParaRPr lang="en-US" dirty="0"/>
          </a:p>
        </p:txBody>
      </p:sp>
      <p:sp>
        <p:nvSpPr>
          <p:cNvPr id="6" name="Slide Number Placeholder 5">
            <a:extLst>
              <a:ext uri="{FF2B5EF4-FFF2-40B4-BE49-F238E27FC236}">
                <a16:creationId xmlns:a16="http://schemas.microsoft.com/office/drawing/2014/main" id="{3F7D66C9-6275-4863-80E5-A7EC59918F5D}"/>
              </a:ext>
            </a:extLst>
          </p:cNvPr>
          <p:cNvSpPr>
            <a:spLocks noGrp="1"/>
          </p:cNvSpPr>
          <p:nvPr>
            <p:ph type="sldNum" sz="quarter" idx="4"/>
          </p:nvPr>
        </p:nvSpPr>
        <p:spPr/>
        <p:txBody>
          <a:bodyPr/>
          <a:lstStyle/>
          <a:p>
            <a:pPr>
              <a:defRPr/>
            </a:pPr>
            <a:fld id="{0C71C609-0F0D-4841-9F2F-030B3379F104}" type="slidenum">
              <a:rPr lang="en-US" altLang="en-US" smtClean="0"/>
              <a:pPr>
                <a:defRPr/>
              </a:pPr>
              <a:t>6</a:t>
            </a:fld>
            <a:endParaRPr lang="en-US" altLang="en-US" dirty="0"/>
          </a:p>
        </p:txBody>
      </p:sp>
    </p:spTree>
    <p:extLst>
      <p:ext uri="{BB962C8B-B14F-4D97-AF65-F5344CB8AC3E}">
        <p14:creationId xmlns:p14="http://schemas.microsoft.com/office/powerpoint/2010/main" val="4261015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D5BE57F-86F6-42E4-89B9-351F9CC912D1}"/>
              </a:ext>
            </a:extLst>
          </p:cNvPr>
          <p:cNvSpPr>
            <a:spLocks noGrp="1"/>
          </p:cNvSpPr>
          <p:nvPr>
            <p:ph sz="quarter" idx="12"/>
          </p:nvPr>
        </p:nvSpPr>
        <p:spPr>
          <a:xfrm>
            <a:off x="1278833" y="1447800"/>
            <a:ext cx="9753600" cy="4876799"/>
          </a:xfrm>
        </p:spPr>
        <p:txBody>
          <a:bodyPr>
            <a:normAutofit fontScale="92500"/>
          </a:bodyPr>
          <a:lstStyle/>
          <a:p>
            <a:r>
              <a:rPr lang="en-US" dirty="0"/>
              <a:t>Take Interview Notes as you go along – two alternatives:</a:t>
            </a:r>
          </a:p>
          <a:p>
            <a:pPr lvl="1"/>
            <a:r>
              <a:rPr lang="en-US" dirty="0"/>
              <a:t>Write on printable TP Intake and blank NJ Checklist</a:t>
            </a:r>
          </a:p>
          <a:p>
            <a:pPr lvl="2"/>
            <a:r>
              <a:rPr lang="en-US" dirty="0"/>
              <a:t>Use regular laptop to print if using Chromebook to do work and not connected to printer</a:t>
            </a:r>
          </a:p>
          <a:p>
            <a:pPr lvl="1"/>
            <a:r>
              <a:rPr lang="en-US" dirty="0"/>
              <a:t>Or just use separate piece of paper or electronic document</a:t>
            </a:r>
          </a:p>
          <a:p>
            <a:pPr lvl="2"/>
            <a:r>
              <a:rPr lang="en-US" dirty="0"/>
              <a:t>Remember: IRS requires “corrected” Intake for real return</a:t>
            </a:r>
          </a:p>
          <a:p>
            <a:r>
              <a:rPr lang="en-US" dirty="0"/>
              <a:t>Check Interview topics vs your list of issues</a:t>
            </a:r>
          </a:p>
          <a:p>
            <a:r>
              <a:rPr lang="en-US" dirty="0"/>
              <a:t>Use references and tools, as appropriate</a:t>
            </a:r>
          </a:p>
          <a:p>
            <a:pPr lvl="1"/>
            <a:r>
              <a:rPr lang="en-US" dirty="0"/>
              <a:t>NJ 4012, IRS Tools / TP4F Tools / Bogart electronic tools</a:t>
            </a:r>
          </a:p>
        </p:txBody>
      </p:sp>
      <p:sp>
        <p:nvSpPr>
          <p:cNvPr id="7" name="Title 6">
            <a:extLst>
              <a:ext uri="{FF2B5EF4-FFF2-40B4-BE49-F238E27FC236}">
                <a16:creationId xmlns:a16="http://schemas.microsoft.com/office/drawing/2014/main" id="{B9684BFD-F91C-4D1E-A581-D688A9D2E736}"/>
              </a:ext>
            </a:extLst>
          </p:cNvPr>
          <p:cNvSpPr>
            <a:spLocks noGrp="1"/>
          </p:cNvSpPr>
          <p:nvPr>
            <p:ph type="title"/>
          </p:nvPr>
        </p:nvSpPr>
        <p:spPr/>
        <p:txBody>
          <a:bodyPr/>
          <a:lstStyle/>
          <a:p>
            <a:r>
              <a:rPr lang="en-US" dirty="0"/>
              <a:t>“Listen” to Interview</a:t>
            </a:r>
          </a:p>
        </p:txBody>
      </p:sp>
      <p:sp>
        <p:nvSpPr>
          <p:cNvPr id="4" name="Date Placeholder 3">
            <a:extLst>
              <a:ext uri="{FF2B5EF4-FFF2-40B4-BE49-F238E27FC236}">
                <a16:creationId xmlns:a16="http://schemas.microsoft.com/office/drawing/2014/main" id="{86EABFE8-0711-4D3B-83BB-D272D5B5A8D4}"/>
              </a:ext>
            </a:extLst>
          </p:cNvPr>
          <p:cNvSpPr>
            <a:spLocks noGrp="1"/>
          </p:cNvSpPr>
          <p:nvPr>
            <p:ph type="dt" sz="half" idx="2"/>
          </p:nvPr>
        </p:nvSpPr>
        <p:spPr/>
        <p:txBody>
          <a:bodyPr/>
          <a:lstStyle/>
          <a:p>
            <a:r>
              <a:rPr lang="en-US"/>
              <a:t>01-10-2021 V0.95</a:t>
            </a:r>
            <a:endParaRPr lang="en-US" dirty="0"/>
          </a:p>
        </p:txBody>
      </p:sp>
      <p:sp>
        <p:nvSpPr>
          <p:cNvPr id="5" name="Footer Placeholder 4">
            <a:extLst>
              <a:ext uri="{FF2B5EF4-FFF2-40B4-BE49-F238E27FC236}">
                <a16:creationId xmlns:a16="http://schemas.microsoft.com/office/drawing/2014/main" id="{7FAE1F11-C86F-41FD-9F5D-ADF6744296E6}"/>
              </a:ext>
            </a:extLst>
          </p:cNvPr>
          <p:cNvSpPr>
            <a:spLocks noGrp="1"/>
          </p:cNvSpPr>
          <p:nvPr>
            <p:ph type="ftr" sz="quarter" idx="3"/>
          </p:nvPr>
        </p:nvSpPr>
        <p:spPr/>
        <p:txBody>
          <a:bodyPr/>
          <a:lstStyle/>
          <a:p>
            <a:pPr>
              <a:defRPr/>
            </a:pPr>
            <a:r>
              <a:rPr lang="en-US"/>
              <a:t>Introduction to Proficiency</a:t>
            </a:r>
            <a:endParaRPr lang="en-US" dirty="0"/>
          </a:p>
        </p:txBody>
      </p:sp>
      <p:sp>
        <p:nvSpPr>
          <p:cNvPr id="6" name="Slide Number Placeholder 5">
            <a:extLst>
              <a:ext uri="{FF2B5EF4-FFF2-40B4-BE49-F238E27FC236}">
                <a16:creationId xmlns:a16="http://schemas.microsoft.com/office/drawing/2014/main" id="{3F7D66C9-6275-4863-80E5-A7EC59918F5D}"/>
              </a:ext>
            </a:extLst>
          </p:cNvPr>
          <p:cNvSpPr>
            <a:spLocks noGrp="1"/>
          </p:cNvSpPr>
          <p:nvPr>
            <p:ph type="sldNum" sz="quarter" idx="4"/>
          </p:nvPr>
        </p:nvSpPr>
        <p:spPr/>
        <p:txBody>
          <a:bodyPr/>
          <a:lstStyle/>
          <a:p>
            <a:pPr>
              <a:defRPr/>
            </a:pPr>
            <a:fld id="{0C71C609-0F0D-4841-9F2F-030B3379F104}" type="slidenum">
              <a:rPr lang="en-US" altLang="en-US" smtClean="0"/>
              <a:pPr>
                <a:defRPr/>
              </a:pPr>
              <a:t>7</a:t>
            </a:fld>
            <a:endParaRPr lang="en-US" altLang="en-US" dirty="0"/>
          </a:p>
        </p:txBody>
      </p:sp>
    </p:spTree>
    <p:extLst>
      <p:ext uri="{BB962C8B-B14F-4D97-AF65-F5344CB8AC3E}">
        <p14:creationId xmlns:p14="http://schemas.microsoft.com/office/powerpoint/2010/main" val="3499516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D5BE57F-86F6-42E4-89B9-351F9CC912D1}"/>
              </a:ext>
            </a:extLst>
          </p:cNvPr>
          <p:cNvSpPr>
            <a:spLocks noGrp="1"/>
          </p:cNvSpPr>
          <p:nvPr>
            <p:ph sz="quarter" idx="12"/>
          </p:nvPr>
        </p:nvSpPr>
        <p:spPr>
          <a:xfrm>
            <a:off x="1278833" y="1761432"/>
            <a:ext cx="9753600" cy="4563167"/>
          </a:xfrm>
        </p:spPr>
        <p:txBody>
          <a:bodyPr>
            <a:normAutofit/>
          </a:bodyPr>
          <a:lstStyle/>
          <a:p>
            <a:r>
              <a:rPr lang="en-US" dirty="0"/>
              <a:t>Compare your Interview Notes and NJ Checklist to versions in “Preparer folder”</a:t>
            </a:r>
          </a:p>
          <a:p>
            <a:pPr lvl="1"/>
            <a:r>
              <a:rPr lang="en-US" dirty="0"/>
              <a:t>Two equivalent versions of Intake Sheet Notes</a:t>
            </a:r>
          </a:p>
          <a:p>
            <a:pPr lvl="2"/>
            <a:r>
              <a:rPr lang="en-US" dirty="0"/>
              <a:t>Intake with Comments</a:t>
            </a:r>
          </a:p>
          <a:p>
            <a:pPr lvl="2"/>
            <a:r>
              <a:rPr lang="en-US" dirty="0"/>
              <a:t>Interview Notes</a:t>
            </a:r>
          </a:p>
          <a:p>
            <a:pPr lvl="1"/>
            <a:r>
              <a:rPr lang="en-US" dirty="0"/>
              <a:t>NJ Checklist Partial - only has items from Interview</a:t>
            </a:r>
          </a:p>
          <a:p>
            <a:r>
              <a:rPr lang="en-US" dirty="0"/>
              <a:t>Review other outputs from any applicable tools used during interview (e.g., QCQR)</a:t>
            </a:r>
          </a:p>
        </p:txBody>
      </p:sp>
      <p:sp>
        <p:nvSpPr>
          <p:cNvPr id="7" name="Title 6">
            <a:extLst>
              <a:ext uri="{FF2B5EF4-FFF2-40B4-BE49-F238E27FC236}">
                <a16:creationId xmlns:a16="http://schemas.microsoft.com/office/drawing/2014/main" id="{B9684BFD-F91C-4D1E-A581-D688A9D2E736}"/>
              </a:ext>
            </a:extLst>
          </p:cNvPr>
          <p:cNvSpPr>
            <a:spLocks noGrp="1"/>
          </p:cNvSpPr>
          <p:nvPr>
            <p:ph type="title"/>
          </p:nvPr>
        </p:nvSpPr>
        <p:spPr/>
        <p:txBody>
          <a:bodyPr/>
          <a:lstStyle/>
          <a:p>
            <a:r>
              <a:rPr lang="en-US" dirty="0"/>
              <a:t>Check Interview Results</a:t>
            </a:r>
          </a:p>
        </p:txBody>
      </p:sp>
      <p:sp>
        <p:nvSpPr>
          <p:cNvPr id="4" name="Date Placeholder 3">
            <a:extLst>
              <a:ext uri="{FF2B5EF4-FFF2-40B4-BE49-F238E27FC236}">
                <a16:creationId xmlns:a16="http://schemas.microsoft.com/office/drawing/2014/main" id="{86EABFE8-0711-4D3B-83BB-D272D5B5A8D4}"/>
              </a:ext>
            </a:extLst>
          </p:cNvPr>
          <p:cNvSpPr>
            <a:spLocks noGrp="1"/>
          </p:cNvSpPr>
          <p:nvPr>
            <p:ph type="dt" sz="half" idx="2"/>
          </p:nvPr>
        </p:nvSpPr>
        <p:spPr/>
        <p:txBody>
          <a:bodyPr/>
          <a:lstStyle/>
          <a:p>
            <a:r>
              <a:rPr lang="en-US"/>
              <a:t>01-10-2021 V0.95</a:t>
            </a:r>
            <a:endParaRPr lang="en-US" dirty="0"/>
          </a:p>
        </p:txBody>
      </p:sp>
      <p:sp>
        <p:nvSpPr>
          <p:cNvPr id="5" name="Footer Placeholder 4">
            <a:extLst>
              <a:ext uri="{FF2B5EF4-FFF2-40B4-BE49-F238E27FC236}">
                <a16:creationId xmlns:a16="http://schemas.microsoft.com/office/drawing/2014/main" id="{7FAE1F11-C86F-41FD-9F5D-ADF6744296E6}"/>
              </a:ext>
            </a:extLst>
          </p:cNvPr>
          <p:cNvSpPr>
            <a:spLocks noGrp="1"/>
          </p:cNvSpPr>
          <p:nvPr>
            <p:ph type="ftr" sz="quarter" idx="3"/>
          </p:nvPr>
        </p:nvSpPr>
        <p:spPr/>
        <p:txBody>
          <a:bodyPr/>
          <a:lstStyle/>
          <a:p>
            <a:pPr>
              <a:defRPr/>
            </a:pPr>
            <a:r>
              <a:rPr lang="en-US"/>
              <a:t>Introduction to Proficiency</a:t>
            </a:r>
            <a:endParaRPr lang="en-US" dirty="0"/>
          </a:p>
        </p:txBody>
      </p:sp>
      <p:sp>
        <p:nvSpPr>
          <p:cNvPr id="6" name="Slide Number Placeholder 5">
            <a:extLst>
              <a:ext uri="{FF2B5EF4-FFF2-40B4-BE49-F238E27FC236}">
                <a16:creationId xmlns:a16="http://schemas.microsoft.com/office/drawing/2014/main" id="{3F7D66C9-6275-4863-80E5-A7EC59918F5D}"/>
              </a:ext>
            </a:extLst>
          </p:cNvPr>
          <p:cNvSpPr>
            <a:spLocks noGrp="1"/>
          </p:cNvSpPr>
          <p:nvPr>
            <p:ph type="sldNum" sz="quarter" idx="4"/>
          </p:nvPr>
        </p:nvSpPr>
        <p:spPr/>
        <p:txBody>
          <a:bodyPr/>
          <a:lstStyle/>
          <a:p>
            <a:pPr>
              <a:defRPr/>
            </a:pPr>
            <a:fld id="{0C71C609-0F0D-4841-9F2F-030B3379F104}" type="slidenum">
              <a:rPr lang="en-US" altLang="en-US" smtClean="0"/>
              <a:pPr>
                <a:defRPr/>
              </a:pPr>
              <a:t>8</a:t>
            </a:fld>
            <a:endParaRPr lang="en-US" altLang="en-US" dirty="0"/>
          </a:p>
        </p:txBody>
      </p:sp>
    </p:spTree>
    <p:extLst>
      <p:ext uri="{BB962C8B-B14F-4D97-AF65-F5344CB8AC3E}">
        <p14:creationId xmlns:p14="http://schemas.microsoft.com/office/powerpoint/2010/main" val="231531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F325B0-771D-4F00-A680-A7DE9BFD432B}"/>
              </a:ext>
            </a:extLst>
          </p:cNvPr>
          <p:cNvSpPr>
            <a:spLocks noGrp="1"/>
          </p:cNvSpPr>
          <p:nvPr>
            <p:ph sz="quarter" idx="12"/>
          </p:nvPr>
        </p:nvSpPr>
        <p:spPr>
          <a:xfrm>
            <a:off x="1278833" y="1447800"/>
            <a:ext cx="9753600" cy="4876799"/>
          </a:xfrm>
        </p:spPr>
        <p:txBody>
          <a:bodyPr>
            <a:normAutofit fontScale="85000" lnSpcReduction="20000"/>
          </a:bodyPr>
          <a:lstStyle/>
          <a:p>
            <a:r>
              <a:rPr lang="en-US" dirty="0"/>
              <a:t>Prepare return using available materials in “Preparer folder”</a:t>
            </a:r>
          </a:p>
          <a:p>
            <a:pPr lvl="1"/>
            <a:r>
              <a:rPr lang="en-US" dirty="0"/>
              <a:t>Can print documents during Proficiency, but not during real return</a:t>
            </a:r>
          </a:p>
          <a:p>
            <a:pPr lvl="1"/>
            <a:r>
              <a:rPr lang="en-US" dirty="0"/>
              <a:t>Learn / Practice techniques like split screen / multiple monitors</a:t>
            </a:r>
          </a:p>
          <a:p>
            <a:r>
              <a:rPr lang="en-US" dirty="0"/>
              <a:t>Use Step-by-Step Guide</a:t>
            </a:r>
          </a:p>
          <a:p>
            <a:pPr lvl="1"/>
            <a:r>
              <a:rPr lang="en-US" dirty="0"/>
              <a:t>Check Refund Monitor numbers as you go along and resolve differences before proceeding</a:t>
            </a:r>
          </a:p>
          <a:p>
            <a:pPr lvl="1"/>
            <a:r>
              <a:rPr lang="en-US" dirty="0"/>
              <a:t>Useful Hints, Best Practices, and Thought Questions</a:t>
            </a:r>
          </a:p>
          <a:p>
            <a:r>
              <a:rPr lang="en-US" dirty="0"/>
              <a:t>Use your (online) references !!</a:t>
            </a:r>
          </a:p>
          <a:p>
            <a:pPr lvl="1"/>
            <a:r>
              <a:rPr lang="en-US" dirty="0"/>
              <a:t>NJ 4012 (including NJ Special Handling)</a:t>
            </a:r>
          </a:p>
          <a:p>
            <a:pPr lvl="1"/>
            <a:r>
              <a:rPr lang="en-US" dirty="0"/>
              <a:t>Other TP4F Work Aids. Tools, and Special Topic documents as appropriate</a:t>
            </a:r>
          </a:p>
        </p:txBody>
      </p:sp>
      <p:sp>
        <p:nvSpPr>
          <p:cNvPr id="3" name="Title 2">
            <a:extLst>
              <a:ext uri="{FF2B5EF4-FFF2-40B4-BE49-F238E27FC236}">
                <a16:creationId xmlns:a16="http://schemas.microsoft.com/office/drawing/2014/main" id="{B5D0B8D6-1A36-41AE-AD49-D7EC4CC8A432}"/>
              </a:ext>
            </a:extLst>
          </p:cNvPr>
          <p:cNvSpPr>
            <a:spLocks noGrp="1"/>
          </p:cNvSpPr>
          <p:nvPr>
            <p:ph type="title"/>
          </p:nvPr>
        </p:nvSpPr>
        <p:spPr/>
        <p:txBody>
          <a:bodyPr/>
          <a:lstStyle/>
          <a:p>
            <a:r>
              <a:rPr lang="en-US" dirty="0"/>
              <a:t>Prepare Return</a:t>
            </a:r>
          </a:p>
        </p:txBody>
      </p:sp>
      <p:sp>
        <p:nvSpPr>
          <p:cNvPr id="4" name="Date Placeholder 3">
            <a:extLst>
              <a:ext uri="{FF2B5EF4-FFF2-40B4-BE49-F238E27FC236}">
                <a16:creationId xmlns:a16="http://schemas.microsoft.com/office/drawing/2014/main" id="{B6B566FF-6924-4AC8-B538-892DEDB22302}"/>
              </a:ext>
            </a:extLst>
          </p:cNvPr>
          <p:cNvSpPr>
            <a:spLocks noGrp="1"/>
          </p:cNvSpPr>
          <p:nvPr>
            <p:ph type="dt" sz="half" idx="2"/>
          </p:nvPr>
        </p:nvSpPr>
        <p:spPr/>
        <p:txBody>
          <a:bodyPr/>
          <a:lstStyle/>
          <a:p>
            <a:r>
              <a:rPr lang="en-US"/>
              <a:t>01-10-2021 V0.95</a:t>
            </a:r>
            <a:endParaRPr lang="en-US" dirty="0"/>
          </a:p>
        </p:txBody>
      </p:sp>
      <p:sp>
        <p:nvSpPr>
          <p:cNvPr id="5" name="Footer Placeholder 4">
            <a:extLst>
              <a:ext uri="{FF2B5EF4-FFF2-40B4-BE49-F238E27FC236}">
                <a16:creationId xmlns:a16="http://schemas.microsoft.com/office/drawing/2014/main" id="{A284643E-9018-4A72-B32D-3EF1F313BE08}"/>
              </a:ext>
            </a:extLst>
          </p:cNvPr>
          <p:cNvSpPr>
            <a:spLocks noGrp="1"/>
          </p:cNvSpPr>
          <p:nvPr>
            <p:ph type="ftr" sz="quarter" idx="3"/>
          </p:nvPr>
        </p:nvSpPr>
        <p:spPr/>
        <p:txBody>
          <a:bodyPr/>
          <a:lstStyle/>
          <a:p>
            <a:pPr>
              <a:defRPr/>
            </a:pPr>
            <a:r>
              <a:rPr lang="en-US"/>
              <a:t>Introduction to Proficiency</a:t>
            </a:r>
            <a:endParaRPr lang="en-US" dirty="0"/>
          </a:p>
        </p:txBody>
      </p:sp>
      <p:sp>
        <p:nvSpPr>
          <p:cNvPr id="6" name="Slide Number Placeholder 5">
            <a:extLst>
              <a:ext uri="{FF2B5EF4-FFF2-40B4-BE49-F238E27FC236}">
                <a16:creationId xmlns:a16="http://schemas.microsoft.com/office/drawing/2014/main" id="{69DCC782-75C3-4153-B06D-3EB46E5D7009}"/>
              </a:ext>
            </a:extLst>
          </p:cNvPr>
          <p:cNvSpPr>
            <a:spLocks noGrp="1"/>
          </p:cNvSpPr>
          <p:nvPr>
            <p:ph type="sldNum" sz="quarter" idx="4"/>
          </p:nvPr>
        </p:nvSpPr>
        <p:spPr/>
        <p:txBody>
          <a:bodyPr/>
          <a:lstStyle/>
          <a:p>
            <a:pPr>
              <a:defRPr/>
            </a:pPr>
            <a:fld id="{0C71C609-0F0D-4841-9F2F-030B3379F104}" type="slidenum">
              <a:rPr lang="en-US" altLang="en-US" smtClean="0"/>
              <a:pPr>
                <a:defRPr/>
              </a:pPr>
              <a:t>9</a:t>
            </a:fld>
            <a:endParaRPr lang="en-US" altLang="en-US" dirty="0"/>
          </a:p>
        </p:txBody>
      </p:sp>
    </p:spTree>
    <p:extLst>
      <p:ext uri="{BB962C8B-B14F-4D97-AF65-F5344CB8AC3E}">
        <p14:creationId xmlns:p14="http://schemas.microsoft.com/office/powerpoint/2010/main" val="1932526656"/>
      </p:ext>
    </p:extLst>
  </p:cSld>
  <p:clrMapOvr>
    <a:masterClrMapping/>
  </p:clrMapOvr>
</p:sld>
</file>

<file path=ppt/theme/theme1.xml><?xml version="1.0" encoding="utf-8"?>
<a:theme xmlns:a="http://schemas.openxmlformats.org/drawingml/2006/main" name="AARPF PPTX Template W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mtClean="0"/>
        </a:defPPr>
      </a:lstStyle>
    </a:txDef>
  </a:objectDefaults>
  <a:extraClrSchemeLst/>
  <a:extLst>
    <a:ext uri="{05A4C25C-085E-4340-85A3-A5531E510DB2}">
      <thm15:themeFamily xmlns:thm15="http://schemas.microsoft.com/office/thememl/2012/main" name="Lesson Template.pptx" id="{B4BE85AF-5C79-4446-BC1A-A7D94BD785D4}" vid="{A8ED65DF-E4F6-4F4C-831A-BA285120E2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Lesson Template</Template>
  <TotalTime>521</TotalTime>
  <Words>845</Words>
  <Application>Microsoft Office PowerPoint</Application>
  <PresentationFormat>Widescreen</PresentationFormat>
  <Paragraphs>122</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AARPF PPTX Template Wide</vt:lpstr>
      <vt:lpstr>Introduction to Proficiency</vt:lpstr>
      <vt:lpstr>Proficiency Problem Goals</vt:lpstr>
      <vt:lpstr>TY2020 Proficiency – What’s New / Different</vt:lpstr>
      <vt:lpstr>Three Proficiency “Client Folder” Versions</vt:lpstr>
      <vt:lpstr>Proficiency: General Flow</vt:lpstr>
      <vt:lpstr>Review TP provided documents</vt:lpstr>
      <vt:lpstr>“Listen” to Interview</vt:lpstr>
      <vt:lpstr>Check Interview Results</vt:lpstr>
      <vt:lpstr>Prepare Return</vt:lpstr>
      <vt:lpstr>Prepare Return</vt:lpstr>
      <vt:lpstr>Review with Mentor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Proficiency</dc:title>
  <dc:creator>Al TP4F</dc:creator>
  <cp:lastModifiedBy>Al TP4F</cp:lastModifiedBy>
  <cp:revision>56</cp:revision>
  <dcterms:created xsi:type="dcterms:W3CDTF">2020-12-20T15:58:27Z</dcterms:created>
  <dcterms:modified xsi:type="dcterms:W3CDTF">2021-01-10T15:02:29Z</dcterms:modified>
</cp:coreProperties>
</file>